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51"/>
  </p:notesMasterIdLst>
  <p:handoutMasterIdLst>
    <p:handoutMasterId r:id="rId52"/>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1002" r:id="rId22"/>
    <p:sldId id="1003" r:id="rId23"/>
    <p:sldId id="1010" r:id="rId24"/>
    <p:sldId id="1009" r:id="rId25"/>
    <p:sldId id="1007" r:id="rId26"/>
    <p:sldId id="1006" r:id="rId27"/>
    <p:sldId id="1005" r:id="rId28"/>
    <p:sldId id="1004" r:id="rId29"/>
    <p:sldId id="1011" r:id="rId30"/>
    <p:sldId id="1012" r:id="rId31"/>
    <p:sldId id="1013" r:id="rId32"/>
    <p:sldId id="1016" r:id="rId33"/>
    <p:sldId id="1015" r:id="rId34"/>
    <p:sldId id="1014" r:id="rId35"/>
    <p:sldId id="1017" r:id="rId36"/>
    <p:sldId id="1023" r:id="rId37"/>
    <p:sldId id="1022" r:id="rId38"/>
    <p:sldId id="1021" r:id="rId39"/>
    <p:sldId id="1020" r:id="rId40"/>
    <p:sldId id="1019" r:id="rId41"/>
    <p:sldId id="1018" r:id="rId42"/>
    <p:sldId id="969" r:id="rId43"/>
    <p:sldId id="970" r:id="rId44"/>
    <p:sldId id="971" r:id="rId45"/>
    <p:sldId id="972" r:id="rId46"/>
    <p:sldId id="973" r:id="rId47"/>
    <p:sldId id="974" r:id="rId48"/>
    <p:sldId id="975" r:id="rId49"/>
    <p:sldId id="852" r:id="rId5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6" autoAdjust="0"/>
    <p:restoredTop sz="94671" autoAdjust="0"/>
  </p:normalViewPr>
  <p:slideViewPr>
    <p:cSldViewPr>
      <p:cViewPr varScale="1">
        <p:scale>
          <a:sx n="112" d="100"/>
          <a:sy n="112" d="100"/>
        </p:scale>
        <p:origin x="222" y="354"/>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2:13-17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Therefore submit yourselves to every ordinance of man for the Lord's sake, whether to the king as supreme, 14 or to governors, as to those who are sent by him for the punishment of evildoers and for the praise of those who do good.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15 For this is the will of God, that by doing good you may put to silence the ignorance of foolish men-- 16 as free, yet not using liberty as a cloak for vice, but as bondservants of God. 17 Honor all people. Love the brotherhood. Fear God. Honor the king.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Matthew 22:19-22</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19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Show Me the tax money."</a:t>
            </a:r>
            <a:r>
              <a:rPr lang="en-US" sz="3700" dirty="0">
                <a:effectLst/>
                <a:latin typeface="Verdana" panose="020B0604030504040204" pitchFamily="34" charset="0"/>
                <a:ea typeface="Calibri" panose="020F0502020204030204" pitchFamily="34" charset="0"/>
                <a:cs typeface="Times New Roman" panose="02020603050405020304" pitchFamily="18" charset="0"/>
              </a:rPr>
              <a:t> So they brought Him a denarius. 20 And He said to them, "Whose image and inscription is this?" 21 They said to Him,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"Caesar's."</a:t>
            </a:r>
            <a:r>
              <a:rPr lang="en-US" sz="3700" dirty="0">
                <a:effectLst/>
                <a:latin typeface="Verdana" panose="020B0604030504040204" pitchFamily="34" charset="0"/>
                <a:ea typeface="Calibri" panose="020F0502020204030204" pitchFamily="34" charset="0"/>
                <a:cs typeface="Times New Roman" panose="02020603050405020304" pitchFamily="18" charset="0"/>
              </a:rPr>
              <a:t> And He said to them,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"Render therefore to Caesar the things that are Caesar's, and to God the things that are God's."</a:t>
            </a:r>
            <a:r>
              <a:rPr lang="en-US" sz="3700" dirty="0">
                <a:effectLst/>
                <a:latin typeface="Verdana" panose="020B0604030504040204" pitchFamily="34" charset="0"/>
                <a:ea typeface="Calibri" panose="020F0502020204030204" pitchFamily="34" charset="0"/>
                <a:cs typeface="Times New Roman" panose="02020603050405020304" pitchFamily="18" charset="0"/>
              </a:rPr>
              <a:t> 22 When they had heard these words, they marveled, and left Him and went their way.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to speak evil of no one, to be peaceable, gentle, showing all humility to all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3:8-10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no man can tame the tongue. It is an unruly evil, full of deadly poison. 9 With it we bless our God and Father, and with it we curse men, who have been made in the similitude of God. 10 Out of the same mouth proceed blessing and cursing. My brethren, these things ought not to be 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2:21-24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For to this you were called, because Christ also suffered for us, leaving us an example, that you should follow His steps: 22 "Who committed no sin, Nor was deceit found in His mouth";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who, when He was reviled, did not revile in return; when He suffered, He did not threaten, but committed Himself to Him who judges righteously; 24 who Himself bore our sins in His own body on the tree, that we, having died to sins, might live for righteousness--by whose stripes you were healed.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For we ourselves were also once foolish, disobedient, deceived, serving various lusts and pleasures, living in malice and envy, hateful and hating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Corinthians 6:9-11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9 Do you not know that the unrighteous will not inherit the kingdom of God? Do not be deceived. Neither fornicators, nor idolaters, nor adulterers, nor homosexuals, nor sodomites,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nor thieves, nor covetous, nor drunkards, nor revilers, nor extortioners will inherit the kingdom of God. 11 And such were some of you. But you were washed, but you were sanctified, but you were justified in the name of the Lord Jesus and by the Spirit of our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Becoming Joint Heirs With Christ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Titus 3:1-7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December 7,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10;&#10;Description automatically generated">
            <a:extLst>
              <a:ext uri="{FF2B5EF4-FFF2-40B4-BE49-F238E27FC236}">
                <a16:creationId xmlns:a16="http://schemas.microsoft.com/office/drawing/2014/main" id="{6503263A-6E1A-318A-C084-8F68CCEF7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43130"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4:17-24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This I say, therefore, and testify in the Lord, that you should no longer walk as the rest of the Gentiles walk, in the futility of their mind, 18 having their understanding darkened, being alienated from the life of God, because of the ignorance that is in them, because of the hardening of their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who, being past feeling, have given themselves over to lewdness, to work all uncleanness with greediness. 20 But you have not so learned Christ, 21 if indeed you have heard Him and have been taught by Him, as the truth is in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1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that you put off, concerning your former conduct, the old man which grows corrupt according to the deceitful lusts, 23 and be renewed in the spirit of your mind, 24 and that you put on the new man which was created according to God, in true righteousness and holiness.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4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9:1-22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Saul, still breathing threats and murder against the disciples of the Lord, went to the high priest 2 and asked letters from him to the synagogues of Damascus, so that if he found any who were of the Way, whether men or women, he might bring them bound to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14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3 And as he journeyed he came near Damascus, and suddenly a light shone around him from heaven. 4 Then he fell to the ground, and heard a voice saying to him, "Saul, Saul, why are you persecuting Me?" 5 And he said, "Who are You, Lord?" And the Lord said, "I am Jesus, whom you are persecuting. It is hard for you to kick against the goads."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7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So he, trembling and astonished, said, "Lord, what do You want me to do?" And the Lord said to him, "Arise and go into the city, and you will be told what you must do." 7 And the men who journeyed with him stood speechless, hearing a voice but seeing no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434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8 Then Saul arose from the ground, and when his eyes were opened he saw no one. But they led him by the hand and brought him into Damascus. 9 And he was three days without sight, and neither ate nor drank.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617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Now there was a certain disciple at Damascus named Ananias; and to him the Lord said in a vision, "Ananias." And he said, "Here I am, Lord." 11 So the Lord said to him, "Arise and go to the street called Straight, and inquire at the house of Judas for one called Saul of Tarsus, for behold, he is praying.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922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12 And in a vision he has seen a man named Ananias coming in and putting his hand on him, so that he might receive his sight." 13 Then Ananias answered, "Lord, I have heard from many about this man, how much harm he has done to Your saints in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0486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And here he has authority from the chief priests to bind all who call on Your name." 15 But the Lord said to him, "Go, for he is a chosen vessel of Mine to bear My name before Gentiles, kings, and the children of Israel. 16 For I will show him how many things he must suffer for My name's sake."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3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Titus 3:1-7</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Remind them to be subject to rulers and authorities, to obey, to be ready for every good work, 2 to speak evil of no one, to be peaceable, gentle, showing all humility to all men. 3 For we ourselves were also once foolish, disobedient, deceived, serving various lusts and pleasures, living in malice and envy, hateful and hating one another.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17 And Ananias went his way and entered the house; and laying his hands on him he said, "Brother Saul, the Lord Jesus, who appeared to you on the road as you came, has sent me that you may receive your sight and be filled with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8880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18 Immediately there fell from his eyes something like scales, and he received his sight at once; and he arose and was baptized. 19 So when he had received food, he was strengthened. Then Saul spent some days with the disciples at Damascus.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8261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20 Immediately he preached the Christ in the synagogues, that He is the Son of God. 21 Then all who heard were amazed, and said, "Is this not he who destroyed those who called on this name in Jerusalem, and has come here for that purpose, so that he might bring them bound to the chief priests?"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878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22 But Saul increased all the more in strength, and confounded the Jews who dwelt in Damascus, proving that this Jesus is the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0"/>
              </a:spcBef>
              <a:spcAft>
                <a:spcPts val="0"/>
              </a:spcAft>
              <a:defRPr/>
            </a:pP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7765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But when the kindness and the love of God our Savior toward man appeared, 5 not by works of righteousness which we have done, but according to His mercy He saved us, through the washing of regeneration and renewing of the Holy Spirit, 6 whom He poured out on us abundantly through Jesus Christ our Savior,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7595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8:9-17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you are not in the flesh but in the Spirit, if indeed the Spirit of God dwells in you. Now if anyone does not have the Spirit of Christ, he is not His. 10 And if Christ is in you, the body is dead because of sin, but the Spirit is life because of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0047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But if the Spirit of Him who raised Jesus from the dead dwells in you, He who raised Christ from the dead will also give life to your mortal bodies through His Spirit who dwells 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8986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brethren, we are debtors--not to the flesh, to live according to the flesh. 13 For if you live according to the flesh you will die; but if by the Spirit you put to death the deeds of the body, you will live.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0659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For as many as are led by the Spirit of God, these are sons of God. 15 For you did not receive the spirit of bondage again to fear, but you received the Spirit of adoption by whom we cry out, "Abba, Father." 16 The Spirit Himself bears witness with our spirit that we are children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8257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17 and if children, then heirs--heirs of God and joint heirs with Christ, if indeed we suffer with Him, that we may also be glorified together.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1483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But when the kindness and the love of God our Savior toward man appeared, 5 not by works of righteousness which we have done, but according to His mercy He saved us, through the washing of regeneration and renewing of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a:effectLst/>
                <a:latin typeface="Verdana" panose="020B0604030504040204" pitchFamily="34" charset="0"/>
                <a:ea typeface="Calibri" panose="020F0502020204030204" pitchFamily="34" charset="0"/>
                <a:cs typeface="Times New Roman" panose="02020603050405020304" pitchFamily="18" charset="0"/>
              </a:rPr>
              <a:t> 7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that having been justified by His grace we should become heirs according to the hope of eternal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5306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whom He poured out on us abundantly through Jesus Christ our Savior, 7 that having been justified by His grace we should become heirs according to the hope of eternal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Remind them to be subject to rulers and authorities, to obey, to be ready for every good work,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Let every soul be subject to the governing authorities. For there is no authority except from God, and the authorities that exist are appointed by God. 2 Therefore whoever resists the authority resists the ordinance of God, and those who resist will bring judgment on themselves.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rulers are not a terror to good works, but to evil. Do you want to be unafraid of the authority? Do what is good, and you will have praise from the same. 4 For he is God's minister to you for good. But if you do evil, be afraid; for he does not bear the sword in vain; for he is God's minister, an avenger to execute wrath on him who practices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Therefore you must be subject, not only because of wrath but also for conscience' sake. 6 For because of this you also pay taxes, for they are God's ministers attending continually to this very thing. 7 Render therefore to all their due: taxes to whom taxes are due, customs to whom customs, fear to whom fear, honor to whom honor.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10807</TotalTime>
  <Words>2689</Words>
  <Application>Microsoft Office PowerPoint</Application>
  <PresentationFormat>Widescreen</PresentationFormat>
  <Paragraphs>180</Paragraphs>
  <Slides>48</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708</cp:revision>
  <dcterms:created xsi:type="dcterms:W3CDTF">2009-08-18T08:19:59Z</dcterms:created>
  <dcterms:modified xsi:type="dcterms:W3CDTF">2022-12-07T07:03:10Z</dcterms:modified>
</cp:coreProperties>
</file>