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4"/>
  </p:notesMasterIdLst>
  <p:handoutMasterIdLst>
    <p:handoutMasterId r:id="rId45"/>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1013" r:id="rId32"/>
    <p:sldId id="1016" r:id="rId33"/>
    <p:sldId id="1015" r:id="rId34"/>
    <p:sldId id="1014" r:id="rId35"/>
    <p:sldId id="969" r:id="rId36"/>
    <p:sldId id="970" r:id="rId37"/>
    <p:sldId id="971" r:id="rId38"/>
    <p:sldId id="972" r:id="rId39"/>
    <p:sldId id="973" r:id="rId40"/>
    <p:sldId id="974" r:id="rId41"/>
    <p:sldId id="975" r:id="rId42"/>
    <p:sldId id="852" r:id="rId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50"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Stand firm then, with the belt of truth buckled around your waist, with the breastplate of righteousness arrayed,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When Christ, who is your life, appears, then you also will appear with Him in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then, let us not sleep as the others do, but let us remain awake and sober.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since we belong to the day, let us be sober, putting on the breastplate of faith and love, and the helmet of our hope of salvation.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as obedient children, not conforming yourselves to the former lusts, as in your ignorance;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if indeed you have heard Him and have been taught by Him, as the truth is in Jesus: 22 that you put off, concerning your former conduct, the old man which grows corrupt according to the deceitful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Brethren, I do not count myself to have apprehended; but one thing I do, forgetting those things which are behind and reaching forward to those things which are ahead, 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Put to death therefore what is earthly in you: sexual immorality, impurity, passion, evil desire, and covetousness, which is idolatry.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I say, walk by the Spirit, and you will not gratify the desires of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Gird Up the Loins of Your Mind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1:12-17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6:12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not sin therefore reign in your mortal body, to make you obey its passions.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4:21-24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if indeed you have heard Him and have been taught by Him, as the truth is in Jesus: 22 that you put off, concerning your former conduct, the old man which grows corrupt according to the deceitful lusts,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be renewed in the spirit of your mind, 24 and that you put on the new man which was created according to God, in true righteousness and holiness.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as He who called you is holy, you also be holy in all your conduct,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beloved, since we have these promises, let us cleanse ourselves from everything that defiles body and spirit, perfecting holiness in the fear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has not called us to impurity, but to holiness.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is wise and understanding among you? Let him show it by his good conduct, by deeds done in the humility that comes from wisdom.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everyone who has this hope in Him purifies himself, just as Christ is pure.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because it is written,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"Be holy, for I am holy."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Leviticus 11:44-45</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44 For I am the LORD your God. You shall therefore consecrate yourselves, and you shall be holy; for I am holy. Neither shall you defile yourselves with any creeping thing that creeps on the earth. 45 For I am the LORD who brings you up out of the land of Egypt, to be your God. You shall therefore be holy, for I am holy.</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9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To them it was revealed that, not to themselves, but to us they were ministering the things which now have been reported to you through those who have preached the gospel to you by the Holy Spirit sent from heaven--things which angels desire to look into.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19:2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"Speak to all the congregation of the children of Israel, and say to them: 'You shall be holy, for I the LORD your God am holy”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8880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“Consecrate yourselves therefore, and be holy, for I am the LORD your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261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Make every effort to live in peace with all men and to be holy; without holiness no one will see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78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17 And if you call on the Father, who without partiality judges according to each one's work, conduct yourselves throughout the time of your stay here in fear;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76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because it is written, "Be holy, for I am holy."  17 And if you call on the Father, who without partiality judges according to each one's work, conduct yourselves throughout the time of your stay here in fear;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To them it was revealed that, not to themselves, but to us they were ministering the things which now have been reported to you through those who have preached the gospel to you by the Holy Spirit sent from heaven--things which angels desire to look into.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Therefore gird up the loins of your mind, be sober, and rest your hope fully upon the grace that is to be brought to you at the revelation of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12:35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Be dressed for service and keep your lamps burning.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creation waits in eager expectation for the revelation of the sons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11322</TotalTime>
  <Words>1584</Words>
  <Application>Microsoft Office PowerPoint</Application>
  <PresentationFormat>Widescreen</PresentationFormat>
  <Paragraphs>165</Paragraphs>
  <Slides>41</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713</cp:revision>
  <dcterms:created xsi:type="dcterms:W3CDTF">2009-08-18T08:19:59Z</dcterms:created>
  <dcterms:modified xsi:type="dcterms:W3CDTF">2023-01-11T03:30:20Z</dcterms:modified>
</cp:coreProperties>
</file>