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5"/>
  </p:notesMasterIdLst>
  <p:handoutMasterIdLst>
    <p:handoutMasterId r:id="rId46"/>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7" r:id="rId26"/>
    <p:sldId id="1006" r:id="rId27"/>
    <p:sldId id="1005" r:id="rId28"/>
    <p:sldId id="1004" r:id="rId29"/>
    <p:sldId id="1011" r:id="rId30"/>
    <p:sldId id="1012" r:id="rId31"/>
    <p:sldId id="1013" r:id="rId32"/>
    <p:sldId id="1016" r:id="rId33"/>
    <p:sldId id="1015" r:id="rId34"/>
    <p:sldId id="1014" r:id="rId35"/>
    <p:sldId id="1017" r:id="rId36"/>
    <p:sldId id="969" r:id="rId37"/>
    <p:sldId id="970" r:id="rId38"/>
    <p:sldId id="971" r:id="rId39"/>
    <p:sldId id="972" r:id="rId40"/>
    <p:sldId id="973" r:id="rId41"/>
    <p:sldId id="974" r:id="rId42"/>
    <p:sldId id="975"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2" d="100"/>
          <a:sy n="112" d="100"/>
        </p:scale>
        <p:origin x="216"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Then I saw a great white throne and Him who sat on it, from whose face the earth and the heaven fled away. And there was found no place for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 saw the dead, small and great, standing before God, and books were opened. And another book was opened, which is the Book of Life. And the dead were judged according to their works, by the things which were written in the books.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In this you greatly rejoice, though now for a little while, if need be, you have been grieved by various trials,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1:46-47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Mary said: "My soul magnifies the Lord, 47 And my spirit has rejoiced in God my Savior.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16:34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when he had brought them into his house, he set food before them; and he rejoiced, having believed in God with all his household.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rejoice to the extent that you partake of Christ's sufferings, that when His glory is revealed, you may also be glad with exceeding joy.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They refused to worship the emperor as a god and thus were viewed as atheists and traitors.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They refused to worship at pagan temples, so business for these moneymaking enterprises dropped wherever Christianity took hold.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They didn’t support the Roman ideals of self, power, and conquest, and the Romans scorned the Christian ideal of self-sacrificing service.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Kept by The Power of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1:5-10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4,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They exposed and rejected the horrible immorality of pagan culture.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not only that, but we also glory in tribulations, knowing that tribulation produces perseverance; 4 and perseverance, character; and character, hope.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that the genuineness of your faith, being much more precious than gold that perishes, though it is tested by fire, may be found to praise, honor, and glory at the revelation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23:10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Yet He knows the way I have taken; when He has tested me, I will come forth as gold.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17:3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have tried my heart; You have visited me in the night. You have tested me and found no evil; I have resolved not to sin with my mouth.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You, O God, have tested us; You have refined us like silver.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17:30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will be just like that on the day the Son of Man is revealed.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whom having not seen you love. Though now you do not see Him, yet believing, you rejoice with joy inexpressible and full of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48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20:29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"Thomas, because you have seen Me, you have believed. Blessed are those who have not seen and yet have believed."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3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who are kept by the power of God through faith for salvation ready to be revealed in the last time. 6 In this you greatly rejoice, though now for a little while, if need be, you have been grieved by various trials,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Revelation 22:3-5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 And there shall be no more curse, but the throne of God and of the Lamb shall be in it, and His servants shall serve Him. 4 They shall see His face, and His name shall be on their foreheads. 5 There shall be no night there: They need no lamp nor light of the sun, for the Lord God gives them light. And they shall reign forever and ever.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88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receiving the end of your faith--the salvation of your souls.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261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10 Of this salvation the prophets have inquired and searched carefully, who prophesied of the grace that would come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11 searching what, or what manner of time, the Spirit of Christ who was in them was indicating when He testified beforehand the sufferings of Christ and the glories that would follow.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78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assuredly, I say to you that many prophets and righteous men desired to see what you see, and did not see it, and to hear what you hear, and did not hear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765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10:23-24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He turned to His disciples and said privately, "Blessed are the eyes which see the things you see;</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tell you that many prophets and kings have desired to see what you see, and have not seen it, and to hear what you hear, and have not heard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59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that the genuineness of your faith, being much more precious than gold that perishes, though it is tested by fire, may be found to praise, honor, and glory at the revelation of Jesus Christ, 8 whom having not seen you love. Though now you do not see Him, yet believing, you rejoice with joy inexpressible and full of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9 receiving the end of your faith--the salvation of your souls. 10 Of this salvation the prophets have inquired and searched carefully, who prophesied of the grace that would come to you, 11 searching what, or what manner of time, the Spirit of Christ who was in them was indicating when He testified beforehand the sufferings of Christ and the glories that would follow.</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who are kept by the power of God through faith for salvation ready to be revealed in the last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Lord is faithful, who will establish you and guard you from the evil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Jude 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to Him who is able to keep you from stumbling, And to present you faultless Before the presence of His glory with exceeding joy”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14:10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why do you judge your brother? Or why do you show contempt for your brother? For we shall all stand before the judgment seat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11237</TotalTime>
  <Words>1775</Words>
  <Application>Microsoft Office PowerPoint</Application>
  <PresentationFormat>Widescreen</PresentationFormat>
  <Paragraphs>168</Paragraphs>
  <Slides>42</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712</cp:revision>
  <dcterms:created xsi:type="dcterms:W3CDTF">2009-08-18T08:19:59Z</dcterms:created>
  <dcterms:modified xsi:type="dcterms:W3CDTF">2023-01-04T10:15:33Z</dcterms:modified>
</cp:coreProperties>
</file>