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46"/>
  </p:notesMasterIdLst>
  <p:handoutMasterIdLst>
    <p:handoutMasterId r:id="rId147"/>
  </p:handoutMasterIdLst>
  <p:sldIdLst>
    <p:sldId id="906" r:id="rId5"/>
    <p:sldId id="926" r:id="rId6"/>
    <p:sldId id="393" r:id="rId7"/>
    <p:sldId id="394" r:id="rId8"/>
    <p:sldId id="395" r:id="rId9"/>
    <p:sldId id="396" r:id="rId10"/>
    <p:sldId id="397" r:id="rId11"/>
    <p:sldId id="426" r:id="rId12"/>
    <p:sldId id="427"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352" r:id="rId27"/>
    <p:sldId id="372" r:id="rId28"/>
    <p:sldId id="1183" r:id="rId29"/>
    <p:sldId id="1184" r:id="rId30"/>
    <p:sldId id="1185" r:id="rId31"/>
    <p:sldId id="1186" r:id="rId32"/>
    <p:sldId id="1187" r:id="rId33"/>
    <p:sldId id="1188" r:id="rId34"/>
    <p:sldId id="1189" r:id="rId35"/>
    <p:sldId id="1190" r:id="rId36"/>
    <p:sldId id="1191" r:id="rId37"/>
    <p:sldId id="1192" r:id="rId38"/>
    <p:sldId id="1193" r:id="rId39"/>
    <p:sldId id="1194" r:id="rId40"/>
    <p:sldId id="1195" r:id="rId41"/>
    <p:sldId id="1157" r:id="rId42"/>
    <p:sldId id="387" r:id="rId43"/>
    <p:sldId id="1354" r:id="rId44"/>
    <p:sldId id="1355" r:id="rId45"/>
    <p:sldId id="1356" r:id="rId46"/>
    <p:sldId id="1357" r:id="rId47"/>
    <p:sldId id="1358" r:id="rId48"/>
    <p:sldId id="1359" r:id="rId49"/>
    <p:sldId id="1360" r:id="rId50"/>
    <p:sldId id="1361" r:id="rId51"/>
    <p:sldId id="1362" r:id="rId52"/>
    <p:sldId id="934" r:id="rId53"/>
    <p:sldId id="935" r:id="rId54"/>
    <p:sldId id="456" r:id="rId55"/>
    <p:sldId id="320" r:id="rId56"/>
    <p:sldId id="353" r:id="rId57"/>
    <p:sldId id="354" r:id="rId58"/>
    <p:sldId id="355" r:id="rId59"/>
    <p:sldId id="356" r:id="rId60"/>
    <p:sldId id="357" r:id="rId61"/>
    <p:sldId id="361" r:id="rId62"/>
    <p:sldId id="362" r:id="rId63"/>
    <p:sldId id="363" r:id="rId64"/>
    <p:sldId id="1324" r:id="rId65"/>
    <p:sldId id="474" r:id="rId66"/>
    <p:sldId id="475" r:id="rId67"/>
    <p:sldId id="476" r:id="rId68"/>
    <p:sldId id="477" r:id="rId69"/>
    <p:sldId id="478" r:id="rId70"/>
    <p:sldId id="462" r:id="rId71"/>
    <p:sldId id="440" r:id="rId72"/>
    <p:sldId id="441" r:id="rId73"/>
    <p:sldId id="442" r:id="rId74"/>
    <p:sldId id="443" r:id="rId75"/>
    <p:sldId id="444" r:id="rId76"/>
    <p:sldId id="445" r:id="rId77"/>
    <p:sldId id="451" r:id="rId78"/>
    <p:sldId id="447" r:id="rId79"/>
    <p:sldId id="448" r:id="rId80"/>
    <p:sldId id="449" r:id="rId81"/>
    <p:sldId id="450" r:id="rId82"/>
    <p:sldId id="452" r:id="rId83"/>
    <p:sldId id="453" r:id="rId84"/>
    <p:sldId id="454" r:id="rId85"/>
    <p:sldId id="455" r:id="rId86"/>
    <p:sldId id="1291" r:id="rId87"/>
    <p:sldId id="1292" r:id="rId88"/>
    <p:sldId id="1293" r:id="rId89"/>
    <p:sldId id="533" r:id="rId90"/>
    <p:sldId id="534" r:id="rId91"/>
    <p:sldId id="535" r:id="rId92"/>
    <p:sldId id="1353" r:id="rId93"/>
    <p:sldId id="460" r:id="rId94"/>
    <p:sldId id="367" r:id="rId95"/>
    <p:sldId id="464" r:id="rId96"/>
    <p:sldId id="465" r:id="rId97"/>
    <p:sldId id="431" r:id="rId98"/>
    <p:sldId id="461" r:id="rId99"/>
    <p:sldId id="519" r:id="rId100"/>
    <p:sldId id="369" r:id="rId101"/>
    <p:sldId id="520" r:id="rId102"/>
    <p:sldId id="373" r:id="rId103"/>
    <p:sldId id="374" r:id="rId104"/>
    <p:sldId id="375" r:id="rId105"/>
    <p:sldId id="376" r:id="rId106"/>
    <p:sldId id="368" r:id="rId107"/>
    <p:sldId id="377" r:id="rId108"/>
    <p:sldId id="378" r:id="rId109"/>
    <p:sldId id="1218" r:id="rId110"/>
    <p:sldId id="379" r:id="rId111"/>
    <p:sldId id="380" r:id="rId112"/>
    <p:sldId id="382" r:id="rId113"/>
    <p:sldId id="383" r:id="rId114"/>
    <p:sldId id="384" r:id="rId115"/>
    <p:sldId id="385" r:id="rId116"/>
    <p:sldId id="386" r:id="rId117"/>
    <p:sldId id="388" r:id="rId118"/>
    <p:sldId id="528" r:id="rId119"/>
    <p:sldId id="527" r:id="rId120"/>
    <p:sldId id="882" r:id="rId121"/>
    <p:sldId id="1328" r:id="rId122"/>
    <p:sldId id="1331" r:id="rId123"/>
    <p:sldId id="1330" r:id="rId124"/>
    <p:sldId id="1329" r:id="rId125"/>
    <p:sldId id="1332" r:id="rId126"/>
    <p:sldId id="1333" r:id="rId127"/>
    <p:sldId id="1334" r:id="rId128"/>
    <p:sldId id="1335" r:id="rId129"/>
    <p:sldId id="1336" r:id="rId130"/>
    <p:sldId id="1345" r:id="rId131"/>
    <p:sldId id="1344" r:id="rId132"/>
    <p:sldId id="1343" r:id="rId133"/>
    <p:sldId id="1342" r:id="rId134"/>
    <p:sldId id="1341" r:id="rId135"/>
    <p:sldId id="1340" r:id="rId136"/>
    <p:sldId id="1339" r:id="rId137"/>
    <p:sldId id="969" r:id="rId138"/>
    <p:sldId id="970" r:id="rId139"/>
    <p:sldId id="971" r:id="rId140"/>
    <p:sldId id="972" r:id="rId141"/>
    <p:sldId id="973" r:id="rId142"/>
    <p:sldId id="974" r:id="rId143"/>
    <p:sldId id="975" r:id="rId144"/>
    <p:sldId id="859" r:id="rId1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viewProps" Target="view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91</a:t>
            </a:fld>
            <a:endParaRPr lang="en-US" dirty="0"/>
          </a:p>
        </p:txBody>
      </p:sp>
    </p:spTree>
    <p:extLst>
      <p:ext uri="{BB962C8B-B14F-4D97-AF65-F5344CB8AC3E}">
        <p14:creationId xmlns:p14="http://schemas.microsoft.com/office/powerpoint/2010/main" val="41839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1/13/2023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1/13/2023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683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311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88161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714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212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85687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8502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2141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3754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0134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5686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1/13/2023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4021093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“Jesus We Love You”</a:t>
            </a:r>
          </a:p>
          <a:p>
            <a:pPr marL="0" indent="0" algn="ctr">
              <a:buNone/>
            </a:pPr>
            <a:r>
              <a:rPr lang="en-US" sz="4400" b="1" dirty="0">
                <a:solidFill>
                  <a:schemeClr val="bg1"/>
                </a:solidFill>
                <a:latin typeface="Arial"/>
                <a:ea typeface="+mn-lt"/>
                <a:cs typeface="+mn-lt"/>
              </a:rPr>
              <a:t>(Bethel Music)</a:t>
            </a:r>
          </a:p>
        </p:txBody>
      </p:sp>
    </p:spTree>
    <p:extLst>
      <p:ext uri="{BB962C8B-B14F-4D97-AF65-F5344CB8AC3E}">
        <p14:creationId xmlns:p14="http://schemas.microsoft.com/office/powerpoint/2010/main" val="21669235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do so many people not know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Unredeemed society lives in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spiritual darkness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Mark 16:15-18</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15 And He said to them,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into all the world and preach the gospel to every creature.</a:t>
            </a:r>
            <a:r>
              <a:rPr lang="en-US" sz="3900" dirty="0">
                <a:effectLst/>
                <a:latin typeface="Verdana" panose="020B0604030504040204" pitchFamily="34" charset="0"/>
                <a:ea typeface="Calibri" panose="020F0502020204030204" pitchFamily="34" charset="0"/>
                <a:cs typeface="Times New Roman" panose="02020603050405020304" pitchFamily="18" charset="0"/>
              </a:rPr>
              <a:t> 16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and is baptized will be saved; but he who does not believe will be condemned.</a:t>
            </a:r>
            <a:r>
              <a:rPr lang="en-US" sz="3900" dirty="0">
                <a:effectLst/>
                <a:latin typeface="Verdana" panose="020B0604030504040204" pitchFamily="34" charset="0"/>
                <a:ea typeface="Calibri" panose="020F0502020204030204" pitchFamily="34" charset="0"/>
                <a:cs typeface="Times New Roman" panose="02020603050405020304" pitchFamily="18" charset="0"/>
              </a:rPr>
              <a:t> 17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these signs will follow those who believe: In My name they will cast out demons; they will speak with new tongues;</a:t>
            </a: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will take up serpents; and if they drink anything deadly, it will by no means hurt them; they will lay hands on the sick, and they will recover."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Many people have no interest in knowing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3:10-18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As it is written: "There is none righteous, no, not one; 11 There is none who understands; There is none who seeks after God. 12 They have all turned aside; They have together become unprofitable; There is none who does good, no, not one."</a:t>
            </a: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"Their throat is an open tomb; With their tongues they have practiced deceit"; "The poison of asps is under their lips"; 14 "Whose mouth is full of cursing and bitterness." 15 "Their feet are swift to shed blood; 16 Destruction and misery are in their ways; 17 And the way of peace they have not known." 18 "There is no fear of God before their eyes."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Some people are unwilling to pay the price required to know God more deeply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Knowing God is Progressive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You therefore, beloved, since you know this beforehand, beware lest you also fall from your own steadfastness, being led away with the error of the wicked; 18 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t>
            </a:r>
            <a:r>
              <a:rPr lang="en-US" sz="4000" dirty="0" err="1">
                <a:solidFill>
                  <a:schemeClr val="bg1"/>
                </a:solidFill>
                <a:latin typeface="Arial"/>
                <a:ea typeface="+mn-lt"/>
                <a:cs typeface="+mn-lt"/>
              </a:rPr>
              <a:t>away.Your</a:t>
            </a:r>
            <a:r>
              <a:rPr lang="en-US" sz="4000" dirty="0">
                <a:solidFill>
                  <a:schemeClr val="bg1"/>
                </a:solidFill>
                <a:latin typeface="Arial"/>
                <a:ea typeface="+mn-lt"/>
                <a:cs typeface="+mn-lt"/>
              </a:rPr>
              <a:t> love has stayed the same. Your constant grace remains the </a:t>
            </a:r>
          </a:p>
        </p:txBody>
      </p:sp>
    </p:spTree>
    <p:extLst>
      <p:ext uri="{BB962C8B-B14F-4D97-AF65-F5344CB8AC3E}">
        <p14:creationId xmlns:p14="http://schemas.microsoft.com/office/powerpoint/2010/main" val="36186459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 Desires that we know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1545"/>
            <a:ext cx="12192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Jeremiah 9:23-24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23 Thus says the LORD: "Let not the wise man glory in his wisdom, Let not the mighty man glory in his might, Nor let the rich man glory in his riches; 24 But let him who glories glory in this, That he understands and knows Me, That I am the LORD, exercising lovingkindness, judgment, and righteousness in the earth. For in these I delight," says the LORD.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Hosea 6:6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desire mercy and not sacrifice, And the knowledge of God more than burnt offerings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I been with you so long, and yet you have not known Me, Philip? He who has seen Me has seen the Father; so how can you say, 'Show us the Father'?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does it mean to know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these I have counted loss for Christ. 8 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10 that I may know Him and the power of His resurrection, and the fellowship of His sufferings, being conformed to His death, 11 if, by any means, I may attain to the resurrection from the dead.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James 4:8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Draw near to God and He will draw near to you. Cleanse your hands, you sinners; and purify your hearts, you double-minded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Who is responsible for whether or not we’re known?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316433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10:26-30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you do not believe, because you are not of My sheep, as I said to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27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sheep hear My voice, and I know them, and they follow Me. </a:t>
            </a:r>
            <a:r>
              <a:rPr lang="en-US" sz="3800" dirty="0">
                <a:effectLst/>
                <a:latin typeface="Verdana" panose="020B0604030504040204" pitchFamily="34" charset="0"/>
                <a:ea typeface="Calibri" panose="020F0502020204030204" pitchFamily="34" charset="0"/>
                <a:cs typeface="Times New Roman" panose="02020603050405020304" pitchFamily="18" charset="0"/>
              </a:rPr>
              <a:t>28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give them eternal life, and they shall never perish; neither shall anyone snatch them out of My hand.</a:t>
            </a:r>
            <a:r>
              <a:rPr lang="en-US" sz="3800" dirty="0">
                <a:effectLst/>
                <a:latin typeface="Verdana" panose="020B0604030504040204" pitchFamily="34" charset="0"/>
                <a:ea typeface="Calibri" panose="020F0502020204030204" pitchFamily="34" charset="0"/>
                <a:cs typeface="Times New Roman" panose="02020603050405020304" pitchFamily="18" charset="0"/>
              </a:rPr>
              <a:t> 29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Father, who has given them to Me, is greater than all; and no one is able to snatch them out of My Father's hand.</a:t>
            </a:r>
            <a:r>
              <a:rPr lang="en-US" sz="3800" dirty="0">
                <a:effectLst/>
                <a:latin typeface="Verdana" panose="020B0604030504040204" pitchFamily="34" charset="0"/>
                <a:ea typeface="Calibri" panose="020F0502020204030204" pitchFamily="34" charset="0"/>
                <a:cs typeface="Times New Roman" panose="02020603050405020304" pitchFamily="18" charset="0"/>
              </a:rPr>
              <a:t> 30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and My Father are one."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018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 </a:t>
            </a:r>
          </a:p>
        </p:txBody>
      </p:sp>
    </p:spTree>
    <p:extLst>
      <p:ext uri="{BB962C8B-B14F-4D97-AF65-F5344CB8AC3E}">
        <p14:creationId xmlns:p14="http://schemas.microsoft.com/office/powerpoint/2010/main" val="30099795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To know God, we have to open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558854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22:37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shall love the Lord your God with all your heart and with all your soul and with all your mind.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313389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It’s in brokenness that we discover truths about God that we wouldn’t know in any other 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585640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sacrifices of God are a broken spirit; a broken and contrite heart, O God, you will not despise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249388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What’s involved in knowing God other than reading the Bible?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361971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Receive Jesus Christ as Savior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85105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Be interested in God’s interests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1400049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we know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244718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hath he quickened, who were dead in trespasses and sins; 2 Wherein in time past ye walked according to the course of this world, according to the prince of the power of the air, the spirit that now worketh in the children of disobedience: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5756113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read and listen to God’s Word and allow the Holy Spirit to interpret and apply it to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0434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a:t>
            </a:r>
          </a:p>
        </p:txBody>
      </p:sp>
    </p:spTree>
    <p:extLst>
      <p:ext uri="{BB962C8B-B14F-4D97-AF65-F5344CB8AC3E}">
        <p14:creationId xmlns:p14="http://schemas.microsoft.com/office/powerpoint/2010/main" val="37178514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Observe the character and ways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3496303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Be willing to accept His invitation and follow His commands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105501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453298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Recognize God’s love for you and rejoice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731682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The hopeless have found their </a:t>
            </a:r>
          </a:p>
        </p:txBody>
      </p:sp>
    </p:spTree>
    <p:extLst>
      <p:ext uri="{BB962C8B-B14F-4D97-AF65-F5344CB8AC3E}">
        <p14:creationId xmlns:p14="http://schemas.microsoft.com/office/powerpoint/2010/main" val="34247382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You lift our weary </a:t>
            </a:r>
          </a:p>
        </p:txBody>
      </p:sp>
    </p:spTree>
    <p:extLst>
      <p:ext uri="{BB962C8B-B14F-4D97-AF65-F5344CB8AC3E}">
        <p14:creationId xmlns:p14="http://schemas.microsoft.com/office/powerpoint/2010/main" val="3298306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Head. You make us strong instead. You took these rags and made us beautiful.  For all that you’ve done</a:t>
            </a:r>
          </a:p>
        </p:txBody>
      </p:sp>
    </p:spTree>
    <p:extLst>
      <p:ext uri="{BB962C8B-B14F-4D97-AF65-F5344CB8AC3E}">
        <p14:creationId xmlns:p14="http://schemas.microsoft.com/office/powerpoint/2010/main" val="340626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pour out our love. This will be our anthem song Jesus we love you. Oh how we love you. You</a:t>
            </a:r>
          </a:p>
        </p:txBody>
      </p:sp>
    </p:spTree>
    <p:extLst>
      <p:ext uri="{BB962C8B-B14F-4D97-AF65-F5344CB8AC3E}">
        <p14:creationId xmlns:p14="http://schemas.microsoft.com/office/powerpoint/2010/main" val="74383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the one our hearts adore. Jesus we love you oh we love you. You are the one our hearts adore.</a:t>
            </a:r>
          </a:p>
        </p:txBody>
      </p:sp>
    </p:spTree>
    <p:extLst>
      <p:ext uri="{BB962C8B-B14F-4D97-AF65-F5344CB8AC3E}">
        <p14:creationId xmlns:p14="http://schemas.microsoft.com/office/powerpoint/2010/main" val="379117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affection, our devotion poured out on the feet of Jesus. Our affection our devotion poured out on the </a:t>
            </a:r>
          </a:p>
        </p:txBody>
      </p:sp>
    </p:spTree>
    <p:extLst>
      <p:ext uri="{BB962C8B-B14F-4D97-AF65-F5344CB8AC3E}">
        <p14:creationId xmlns:p14="http://schemas.microsoft.com/office/powerpoint/2010/main" val="269100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“Amazing Grace My Chains Are Gone”</a:t>
            </a:r>
          </a:p>
          <a:p>
            <a:pPr marL="0" indent="0" algn="ctr">
              <a:buNone/>
            </a:pPr>
            <a:r>
              <a:rPr lang="en-US" sz="4400" b="1" dirty="0">
                <a:solidFill>
                  <a:schemeClr val="bg1"/>
                </a:solidFill>
                <a:latin typeface="Arial"/>
                <a:ea typeface="+mn-lt"/>
                <a:cs typeface="+mn-lt"/>
              </a:rPr>
              <a:t>(Chris Tomlin)</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72149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Feet of Jesus. Our affection our devotion poured out on the feet of Jesus. Our affection our devotion</a:t>
            </a:r>
          </a:p>
        </p:txBody>
      </p:sp>
    </p:spTree>
    <p:extLst>
      <p:ext uri="{BB962C8B-B14F-4D97-AF65-F5344CB8AC3E}">
        <p14:creationId xmlns:p14="http://schemas.microsoft.com/office/powerpoint/2010/main" val="331444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we love you. Oh how we love you. You are the one our hearts adore.</a:t>
            </a:r>
          </a:p>
        </p:txBody>
      </p:sp>
    </p:spTree>
    <p:extLst>
      <p:ext uri="{BB962C8B-B14F-4D97-AF65-F5344CB8AC3E}">
        <p14:creationId xmlns:p14="http://schemas.microsoft.com/office/powerpoint/2010/main" val="382291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You are the one our hearts </a:t>
            </a:r>
          </a:p>
        </p:txBody>
      </p:sp>
    </p:spTree>
    <p:extLst>
      <p:ext uri="{BB962C8B-B14F-4D97-AF65-F5344CB8AC3E}">
        <p14:creationId xmlns:p14="http://schemas.microsoft.com/office/powerpoint/2010/main" val="363902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When You Walk Into The Room</a:t>
            </a:r>
          </a:p>
          <a:p>
            <a:pPr marL="0" indent="0" algn="ctr">
              <a:buNone/>
            </a:pPr>
            <a:r>
              <a:rPr lang="en-US" sz="4400" b="1" dirty="0">
                <a:solidFill>
                  <a:schemeClr val="bg1"/>
                </a:solidFill>
                <a:latin typeface="Arial"/>
                <a:ea typeface="+mn-lt"/>
                <a:cs typeface="+mn-lt"/>
              </a:rPr>
              <a:t>(Bryan &amp; Katie </a:t>
            </a:r>
            <a:r>
              <a:rPr lang="en-US" sz="4400" b="1" dirty="0" err="1">
                <a:solidFill>
                  <a:schemeClr val="bg1"/>
                </a:solidFill>
                <a:latin typeface="Arial"/>
                <a:ea typeface="+mn-lt"/>
                <a:cs typeface="+mn-lt"/>
              </a:rPr>
              <a:t>Torwalt</a:t>
            </a:r>
            <a:r>
              <a:rPr lang="en-US" sz="4400" b="1" dirty="0">
                <a:solidFill>
                  <a:schemeClr val="bg1"/>
                </a:solidFill>
                <a:latin typeface="Arial"/>
                <a:ea typeface="+mn-lt"/>
                <a:cs typeface="+mn-lt"/>
              </a:rPr>
              <a:t>)</a:t>
            </a:r>
          </a:p>
          <a:p>
            <a:pPr marL="0" indent="0" algn="ctr">
              <a:buNone/>
            </a:pP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560449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When You walk into the room Everything changes</a:t>
            </a:r>
          </a:p>
          <a:p>
            <a:pPr marL="0" indent="0" algn="ctr">
              <a:buNone/>
            </a:pPr>
            <a:r>
              <a:rPr lang="en-US" sz="4000" dirty="0">
                <a:solidFill>
                  <a:schemeClr val="bg1"/>
                </a:solidFill>
                <a:latin typeface="Arial" panose="020B0604020202020204" pitchFamily="34" charset="0"/>
                <a:cs typeface="Arial" panose="020B0604020202020204" pitchFamily="34" charset="0"/>
              </a:rPr>
              <a:t>Darkness starts to tremble At the light that You bring</a:t>
            </a:r>
          </a:p>
        </p:txBody>
      </p:sp>
    </p:spTree>
    <p:extLst>
      <p:ext uri="{BB962C8B-B14F-4D97-AF65-F5344CB8AC3E}">
        <p14:creationId xmlns:p14="http://schemas.microsoft.com/office/powerpoint/2010/main" val="83681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And when You walk into the room Every heart starts burning And nothing matters more Than just to sit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52706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here at Your feet And worship You We worship You (Oh) We love You We'll never stop We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1692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When You walk into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07758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the room Sickness starts to vanish Every hopeless situation ceases to exist And when You walk into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13012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room The dead begin to rise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there is resurrection life In all You do We love You We'll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085334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Amazing Grace! How sweet the sound that saved a wretch like me. I once was lost but now I’m found </a:t>
            </a:r>
          </a:p>
        </p:txBody>
      </p:sp>
    </p:spTree>
    <p:extLst>
      <p:ext uri="{BB962C8B-B14F-4D97-AF65-F5344CB8AC3E}">
        <p14:creationId xmlns:p14="http://schemas.microsoft.com/office/powerpoint/2010/main" val="3413194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never stop Can't live without You, Jesus We love You And we can't get enough All this is for You, </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44289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Jesus Oh Jesus Come and consume, God All we are We give You permission Our hearts are Yours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03338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We want You We want You Come and consume, God All we are We give You permission Our hearts</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577125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are Yours We want You We want You Come and consume, God All we are We give You permission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44652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Our hearts are Yours We want You We want You Come and consume, God All we are We give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63955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permission Our hearts are Yours We want You We want You We love You We'll never stop Can't live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94265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without You, Jesus We love You And we can't get enough All this is for You, Jesus Oh how we love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98711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Oh how we love You </a:t>
            </a:r>
            <a:endParaRPr lang="en-US" sz="4000" dirty="0">
              <a:solidFill>
                <a:schemeClr val="bg1"/>
              </a:solidFill>
              <a:latin typeface="Arial" panose="020B0604020202020204" pitchFamily="34" charset="0"/>
              <a:ea typeface="+mn-lt"/>
              <a:cs typeface="Arial" panose="020B0604020202020204" pitchFamily="34" charset="0"/>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338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Set A Fire</a:t>
            </a:r>
          </a:p>
          <a:p>
            <a:pPr marL="0" indent="0" algn="ctr">
              <a:buNone/>
            </a:pPr>
            <a:r>
              <a:rPr lang="en-US" sz="4000" b="1" dirty="0">
                <a:solidFill>
                  <a:schemeClr val="bg1"/>
                </a:solidFill>
                <a:latin typeface="Arial"/>
                <a:ea typeface="+mn-lt"/>
                <a:cs typeface="+mn-lt"/>
              </a:rPr>
              <a:t> (Jesus Culture) </a:t>
            </a:r>
          </a:p>
        </p:txBody>
      </p:sp>
    </p:spTree>
    <p:extLst>
      <p:ext uri="{BB962C8B-B14F-4D97-AF65-F5344CB8AC3E}">
        <p14:creationId xmlns:p14="http://schemas.microsoft.com/office/powerpoint/2010/main" val="41062313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Set a fire down in my soul That I can't contain and I can't control Cause I want more of you God I want</a:t>
            </a:r>
          </a:p>
        </p:txBody>
      </p:sp>
    </p:spTree>
    <p:extLst>
      <p:ext uri="{BB962C8B-B14F-4D97-AF65-F5344CB8AC3E}">
        <p14:creationId xmlns:p14="http://schemas.microsoft.com/office/powerpoint/2010/main" val="191542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blind but now I see. </a:t>
            </a:r>
            <a:r>
              <a:rPr lang="en-US" sz="4000" dirty="0" err="1">
                <a:solidFill>
                  <a:schemeClr val="bg1"/>
                </a:solidFill>
                <a:latin typeface="Arial"/>
                <a:ea typeface="+mn-lt"/>
                <a:cs typeface="+mn-lt"/>
              </a:rPr>
              <a:t>Twas</a:t>
            </a:r>
            <a:r>
              <a:rPr lang="en-US" sz="4000" dirty="0">
                <a:solidFill>
                  <a:schemeClr val="bg1"/>
                </a:solidFill>
                <a:latin typeface="Arial"/>
                <a:ea typeface="+mn-lt"/>
                <a:cs typeface="+mn-lt"/>
              </a:rPr>
              <a:t> grace that taught my heart to fear and grace my fears relieved. How precious </a:t>
            </a:r>
          </a:p>
        </p:txBody>
      </p:sp>
    </p:spTree>
    <p:extLst>
      <p:ext uri="{BB962C8B-B14F-4D97-AF65-F5344CB8AC3E}">
        <p14:creationId xmlns:p14="http://schemas.microsoft.com/office/powerpoint/2010/main" val="288562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more of you God Set a fire down in my soul That I can't contain and I can't control Cause I want more of</a:t>
            </a:r>
          </a:p>
        </p:txBody>
      </p:sp>
    </p:spTree>
    <p:extLst>
      <p:ext uri="{BB962C8B-B14F-4D97-AF65-F5344CB8AC3E}">
        <p14:creationId xmlns:p14="http://schemas.microsoft.com/office/powerpoint/2010/main" val="2518406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 God I want more of you God Set a fire down in my soul That I can't contain and I can't control</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52075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I want more of you God I want more of you God Set a fire down in my soul That I can't contain</a:t>
            </a:r>
          </a:p>
        </p:txBody>
      </p:sp>
    </p:spTree>
    <p:extLst>
      <p:ext uri="{BB962C8B-B14F-4D97-AF65-F5344CB8AC3E}">
        <p14:creationId xmlns:p14="http://schemas.microsoft.com/office/powerpoint/2010/main" val="2756503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can't control Cause I want more of you God I want more of you God Set a fire down in my soul</a:t>
            </a:r>
          </a:p>
        </p:txBody>
      </p:sp>
    </p:spTree>
    <p:extLst>
      <p:ext uri="{BB962C8B-B14F-4D97-AF65-F5344CB8AC3E}">
        <p14:creationId xmlns:p14="http://schemas.microsoft.com/office/powerpoint/2010/main" val="24775914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 can't contain and I can't control Cause I want more of you God I want more of you God Set a fire</a:t>
            </a:r>
          </a:p>
        </p:txBody>
      </p:sp>
    </p:spTree>
    <p:extLst>
      <p:ext uri="{BB962C8B-B14F-4D97-AF65-F5344CB8AC3E}">
        <p14:creationId xmlns:p14="http://schemas.microsoft.com/office/powerpoint/2010/main" val="2793618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in my soul That I can't contain and I can't control Cause I want more of you God I want more of</a:t>
            </a:r>
          </a:p>
        </p:txBody>
      </p:sp>
    </p:spTree>
    <p:extLst>
      <p:ext uri="{BB962C8B-B14F-4D97-AF65-F5344CB8AC3E}">
        <p14:creationId xmlns:p14="http://schemas.microsoft.com/office/powerpoint/2010/main" val="3503192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God Set a fire down in my soul That I can't contain and I can't control Cause I want more of you</a:t>
            </a:r>
          </a:p>
        </p:txBody>
      </p:sp>
    </p:spTree>
    <p:extLst>
      <p:ext uri="{BB962C8B-B14F-4D97-AF65-F5344CB8AC3E}">
        <p14:creationId xmlns:p14="http://schemas.microsoft.com/office/powerpoint/2010/main" val="2473694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 want more of you God Set a fire down in my soul That I can’t contain and I can't control Cause I</a:t>
            </a:r>
          </a:p>
        </p:txBody>
      </p:sp>
    </p:spTree>
    <p:extLst>
      <p:ext uri="{BB962C8B-B14F-4D97-AF65-F5344CB8AC3E}">
        <p14:creationId xmlns:p14="http://schemas.microsoft.com/office/powerpoint/2010/main" val="2875146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more of you God I want more of you God Set a fire down in my soul That I can't contain and I can't</a:t>
            </a:r>
          </a:p>
        </p:txBody>
      </p:sp>
    </p:spTree>
    <p:extLst>
      <p:ext uri="{BB962C8B-B14F-4D97-AF65-F5344CB8AC3E}">
        <p14:creationId xmlns:p14="http://schemas.microsoft.com/office/powerpoint/2010/main" val="1863339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control Cause I want more of you God I want more of you God Set a fire down in my soul That I can't</a:t>
            </a:r>
          </a:p>
        </p:txBody>
      </p:sp>
    </p:spTree>
    <p:extLst>
      <p:ext uri="{BB962C8B-B14F-4D97-AF65-F5344CB8AC3E}">
        <p14:creationId xmlns:p14="http://schemas.microsoft.com/office/powerpoint/2010/main" val="169649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did that grace appear the hour I first believed. My chains are gone </a:t>
            </a:r>
            <a:r>
              <a:rPr lang="en-US" sz="4000" dirty="0" err="1">
                <a:solidFill>
                  <a:schemeClr val="bg1"/>
                </a:solidFill>
                <a:latin typeface="Arial"/>
                <a:ea typeface="+mn-lt"/>
                <a:cs typeface="+mn-lt"/>
              </a:rPr>
              <a:t>i’ve</a:t>
            </a:r>
            <a:r>
              <a:rPr lang="en-US" sz="4000" dirty="0">
                <a:solidFill>
                  <a:schemeClr val="bg1"/>
                </a:solidFill>
                <a:latin typeface="Arial"/>
                <a:ea typeface="+mn-lt"/>
                <a:cs typeface="+mn-lt"/>
              </a:rPr>
              <a:t> been set free. My God, My</a:t>
            </a:r>
          </a:p>
        </p:txBody>
      </p:sp>
    </p:spTree>
    <p:extLst>
      <p:ext uri="{BB962C8B-B14F-4D97-AF65-F5344CB8AC3E}">
        <p14:creationId xmlns:p14="http://schemas.microsoft.com/office/powerpoint/2010/main" val="853875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contain and I can't control Cause I want more of you God I want more of you God</a:t>
            </a:r>
          </a:p>
        </p:txBody>
      </p:sp>
    </p:spTree>
    <p:extLst>
      <p:ext uri="{BB962C8B-B14F-4D97-AF65-F5344CB8AC3E}">
        <p14:creationId xmlns:p14="http://schemas.microsoft.com/office/powerpoint/2010/main" val="154238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“Miracles”</a:t>
            </a:r>
          </a:p>
          <a:p>
            <a:pPr marL="0" indent="0" algn="ctr">
              <a:buNone/>
            </a:pPr>
            <a:r>
              <a:rPr lang="en-US" sz="4400" b="1" dirty="0">
                <a:solidFill>
                  <a:schemeClr val="bg1"/>
                </a:solidFill>
                <a:latin typeface="Arial"/>
                <a:ea typeface="+mn-lt"/>
                <a:cs typeface="+mn-lt"/>
              </a:rPr>
              <a:t>(Colton Dixon)</a:t>
            </a:r>
          </a:p>
        </p:txBody>
      </p:sp>
    </p:spTree>
    <p:extLst>
      <p:ext uri="{BB962C8B-B14F-4D97-AF65-F5344CB8AC3E}">
        <p14:creationId xmlns:p14="http://schemas.microsoft.com/office/powerpoint/2010/main" val="3139891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Ninety miles on the highway Every day moving so fast Taking all the wrong ways out Never saw you</a:t>
            </a:r>
          </a:p>
        </p:txBody>
      </p:sp>
    </p:spTree>
    <p:extLst>
      <p:ext uri="{BB962C8B-B14F-4D97-AF65-F5344CB8AC3E}">
        <p14:creationId xmlns:p14="http://schemas.microsoft.com/office/powerpoint/2010/main" val="1578056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coming Stopping me in my tracks Keeping me from the long way down Doesn't matter just how many</a:t>
            </a:r>
          </a:p>
        </p:txBody>
      </p:sp>
    </p:spTree>
    <p:extLst>
      <p:ext uri="{BB962C8B-B14F-4D97-AF65-F5344CB8AC3E}">
        <p14:creationId xmlns:p14="http://schemas.microsoft.com/office/powerpoint/2010/main" val="1656765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times I tried There could only be a single reason why</a:t>
            </a:r>
          </a:p>
          <a:p>
            <a:pPr marL="0" indent="0" algn="ctr">
              <a:buNone/>
            </a:pPr>
            <a:r>
              <a:rPr lang="en-US" sz="4000" dirty="0">
                <a:solidFill>
                  <a:schemeClr val="bg1"/>
                </a:solidFill>
                <a:latin typeface="Arial"/>
                <a:ea typeface="+mn-lt"/>
                <a:cs typeface="+mn-lt"/>
              </a:rPr>
              <a:t>So tell me How do miracles just happen like that?</a:t>
            </a:r>
          </a:p>
        </p:txBody>
      </p:sp>
    </p:spTree>
    <p:extLst>
      <p:ext uri="{BB962C8B-B14F-4D97-AF65-F5344CB8AC3E}">
        <p14:creationId xmlns:p14="http://schemas.microsoft.com/office/powerpoint/2010/main" val="1417760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Happen like that, happen like that You can say the stars align but  know that it's more than timing How</a:t>
            </a:r>
          </a:p>
        </p:txBody>
      </p:sp>
    </p:spTree>
    <p:extLst>
      <p:ext uri="{BB962C8B-B14F-4D97-AF65-F5344CB8AC3E}">
        <p14:creationId xmlns:p14="http://schemas.microsoft.com/office/powerpoint/2010/main" val="5766938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miracles just happen like that? Happen like that, happen like that Right before I hit the ground some</a:t>
            </a:r>
          </a:p>
        </p:txBody>
      </p:sp>
    </p:spTree>
    <p:extLst>
      <p:ext uri="{BB962C8B-B14F-4D97-AF65-F5344CB8AC3E}">
        <p14:creationId xmlns:p14="http://schemas.microsoft.com/office/powerpoint/2010/main" val="57993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You came along and found me, ooh, ooh Right before I hit the ground some How You came along</a:t>
            </a:r>
          </a:p>
        </p:txBody>
      </p:sp>
    </p:spTree>
    <p:extLst>
      <p:ext uri="{BB962C8B-B14F-4D97-AF65-F5344CB8AC3E}">
        <p14:creationId xmlns:p14="http://schemas.microsoft.com/office/powerpoint/2010/main" val="1340013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found me Some will say it's magic But I know that You did all that You're the reason, there's no</a:t>
            </a:r>
          </a:p>
        </p:txBody>
      </p:sp>
    </p:spTree>
    <p:extLst>
      <p:ext uri="{BB962C8B-B14F-4D97-AF65-F5344CB8AC3E}">
        <p14:creationId xmlns:p14="http://schemas.microsoft.com/office/powerpoint/2010/main" val="3856944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doubt Doesn't matter just how many times I tried There could only be a single reason why So tell me</a:t>
            </a:r>
          </a:p>
        </p:txBody>
      </p:sp>
    </p:spTree>
    <p:extLst>
      <p:ext uri="{BB962C8B-B14F-4D97-AF65-F5344CB8AC3E}">
        <p14:creationId xmlns:p14="http://schemas.microsoft.com/office/powerpoint/2010/main" val="50447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has ransomed me. And like a flood his mercy reigns, Unending love. Amazing Grace.</a:t>
            </a:r>
          </a:p>
        </p:txBody>
      </p:sp>
    </p:spTree>
    <p:extLst>
      <p:ext uri="{BB962C8B-B14F-4D97-AF65-F5344CB8AC3E}">
        <p14:creationId xmlns:p14="http://schemas.microsoft.com/office/powerpoint/2010/main" val="935658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do miracles just happen like that? Happen like that, happen like that You can say the stars align but</a:t>
            </a:r>
          </a:p>
        </p:txBody>
      </p:sp>
    </p:spTree>
    <p:extLst>
      <p:ext uri="{BB962C8B-B14F-4D97-AF65-F5344CB8AC3E}">
        <p14:creationId xmlns:p14="http://schemas.microsoft.com/office/powerpoint/2010/main" val="1114780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know that it's more than timing How do miracles just happen like that? Happen like that, happen like that</a:t>
            </a:r>
          </a:p>
        </p:txBody>
      </p:sp>
    </p:spTree>
    <p:extLst>
      <p:ext uri="{BB962C8B-B14F-4D97-AF65-F5344CB8AC3E}">
        <p14:creationId xmlns:p14="http://schemas.microsoft.com/office/powerpoint/2010/main" val="208179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Right before I hit the ground some How You came along and found me, ooh, ooh Right before I hit the</a:t>
            </a:r>
          </a:p>
        </p:txBody>
      </p:sp>
    </p:spTree>
    <p:extLst>
      <p:ext uri="{BB962C8B-B14F-4D97-AF65-F5344CB8AC3E}">
        <p14:creationId xmlns:p14="http://schemas.microsoft.com/office/powerpoint/2010/main" val="3382478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some How You came along and found me There's no doubt when I feel Your love Call me crazy</a:t>
            </a:r>
          </a:p>
        </p:txBody>
      </p:sp>
    </p:spTree>
    <p:extLst>
      <p:ext uri="{BB962C8B-B14F-4D97-AF65-F5344CB8AC3E}">
        <p14:creationId xmlns:p14="http://schemas.microsoft.com/office/powerpoint/2010/main" val="2583338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out of touch But I know that it's from above Tell me How do miracles just happen like that Happen</a:t>
            </a:r>
          </a:p>
        </p:txBody>
      </p:sp>
    </p:spTree>
    <p:extLst>
      <p:ext uri="{BB962C8B-B14F-4D97-AF65-F5344CB8AC3E}">
        <p14:creationId xmlns:p14="http://schemas.microsoft.com/office/powerpoint/2010/main" val="820866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like that, happen like that You can say the stars align but I know that it's more than timing How do miracles</a:t>
            </a:r>
          </a:p>
        </p:txBody>
      </p:sp>
    </p:spTree>
    <p:extLst>
      <p:ext uri="{BB962C8B-B14F-4D97-AF65-F5344CB8AC3E}">
        <p14:creationId xmlns:p14="http://schemas.microsoft.com/office/powerpoint/2010/main" val="2523991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happen like that Happen like that, happen like that Right before I hit the ground some How You</a:t>
            </a:r>
          </a:p>
        </p:txBody>
      </p:sp>
    </p:spTree>
    <p:extLst>
      <p:ext uri="{BB962C8B-B14F-4D97-AF65-F5344CB8AC3E}">
        <p14:creationId xmlns:p14="http://schemas.microsoft.com/office/powerpoint/2010/main" val="35313662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came along and found me, ooh, ooh You can say the stars align but I know that it's more than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timing, ooh, ooh Right before I hit the ground some How You came along and found me</a:t>
            </a:r>
          </a:p>
        </p:txBody>
      </p:sp>
    </p:spTree>
    <p:extLst>
      <p:ext uri="{BB962C8B-B14F-4D97-AF65-F5344CB8AC3E}">
        <p14:creationId xmlns:p14="http://schemas.microsoft.com/office/powerpoint/2010/main" val="3466398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So Will I (100 Billion X)</a:t>
            </a:r>
          </a:p>
          <a:p>
            <a:pPr marL="0" indent="0" algn="ctr">
              <a:buNone/>
            </a:pPr>
            <a:r>
              <a:rPr lang="en-US" sz="40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392174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chains are gone </a:t>
            </a:r>
            <a:r>
              <a:rPr lang="en-US" sz="4000" dirty="0" err="1">
                <a:solidFill>
                  <a:schemeClr val="bg1"/>
                </a:solidFill>
                <a:latin typeface="Arial"/>
                <a:ea typeface="+mn-lt"/>
                <a:cs typeface="+mn-lt"/>
              </a:rPr>
              <a:t>i’ve</a:t>
            </a:r>
            <a:r>
              <a:rPr lang="en-US" sz="4000" dirty="0">
                <a:solidFill>
                  <a:schemeClr val="bg1"/>
                </a:solidFill>
                <a:latin typeface="Arial"/>
                <a:ea typeface="+mn-lt"/>
                <a:cs typeface="+mn-lt"/>
              </a:rPr>
              <a:t> been set free. My God, </a:t>
            </a:r>
            <a:r>
              <a:rPr lang="en-US" sz="4000" dirty="0" err="1">
                <a:solidFill>
                  <a:schemeClr val="bg1"/>
                </a:solidFill>
                <a:latin typeface="Arial"/>
                <a:ea typeface="+mn-lt"/>
                <a:cs typeface="+mn-lt"/>
              </a:rPr>
              <a:t>MySavior</a:t>
            </a:r>
            <a:r>
              <a:rPr lang="en-US" sz="4000" dirty="0">
                <a:solidFill>
                  <a:schemeClr val="bg1"/>
                </a:solidFill>
                <a:latin typeface="Arial"/>
                <a:ea typeface="+mn-lt"/>
                <a:cs typeface="+mn-lt"/>
              </a:rPr>
              <a:t> has ransomed me. And like a flood his</a:t>
            </a:r>
          </a:p>
        </p:txBody>
      </p:sp>
    </p:spTree>
    <p:extLst>
      <p:ext uri="{BB962C8B-B14F-4D97-AF65-F5344CB8AC3E}">
        <p14:creationId xmlns:p14="http://schemas.microsoft.com/office/powerpoint/2010/main" val="3571741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of creation There at the start Before the beginning of time With no point of reference You</a:t>
            </a:r>
          </a:p>
        </p:txBody>
      </p:sp>
    </p:spTree>
    <p:extLst>
      <p:ext uri="{BB962C8B-B14F-4D97-AF65-F5344CB8AC3E}">
        <p14:creationId xmlns:p14="http://schemas.microsoft.com/office/powerpoint/2010/main" val="1320177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spoke to the dark And fleshed out the wonder of light</a:t>
            </a:r>
          </a:p>
          <a:p>
            <a:pPr marL="0" indent="0" algn="ctr">
              <a:buNone/>
            </a:pPr>
            <a:r>
              <a:rPr lang="en-US" sz="4000" dirty="0">
                <a:solidFill>
                  <a:schemeClr val="bg1"/>
                </a:solidFill>
                <a:latin typeface="Arial"/>
                <a:ea typeface="+mn-lt"/>
                <a:cs typeface="+mn-lt"/>
              </a:rPr>
              <a:t>And as You speak A hundred billion galaxies are</a:t>
            </a:r>
          </a:p>
        </p:txBody>
      </p:sp>
    </p:spTree>
    <p:extLst>
      <p:ext uri="{BB962C8B-B14F-4D97-AF65-F5344CB8AC3E}">
        <p14:creationId xmlns:p14="http://schemas.microsoft.com/office/powerpoint/2010/main" val="6461296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born In the </a:t>
            </a:r>
            <a:r>
              <a:rPr lang="en-US" sz="4000" dirty="0" err="1">
                <a:solidFill>
                  <a:schemeClr val="bg1"/>
                </a:solidFill>
                <a:latin typeface="Arial"/>
                <a:ea typeface="+mn-lt"/>
                <a:cs typeface="+mn-lt"/>
              </a:rPr>
              <a:t>vapour</a:t>
            </a:r>
            <a:r>
              <a:rPr lang="en-US" sz="4000" dirty="0">
                <a:solidFill>
                  <a:schemeClr val="bg1"/>
                </a:solidFill>
                <a:latin typeface="Arial"/>
                <a:ea typeface="+mn-lt"/>
                <a:cs typeface="+mn-lt"/>
              </a:rPr>
              <a:t> of Your breath the planets form If the stars were made to worship so will I </a:t>
            </a:r>
            <a:r>
              <a:rPr lang="en-US" sz="4000" dirty="0" err="1">
                <a:solidFill>
                  <a:schemeClr val="bg1"/>
                </a:solidFill>
                <a:latin typeface="Arial"/>
                <a:ea typeface="+mn-lt"/>
                <a:cs typeface="+mn-lt"/>
              </a:rPr>
              <a:t>I</a:t>
            </a:r>
            <a:r>
              <a:rPr lang="en-US" sz="4000" dirty="0">
                <a:solidFill>
                  <a:schemeClr val="bg1"/>
                </a:solidFill>
                <a:latin typeface="Arial"/>
                <a:ea typeface="+mn-lt"/>
                <a:cs typeface="+mn-lt"/>
              </a:rPr>
              <a:t> can see</a:t>
            </a:r>
          </a:p>
        </p:txBody>
      </p:sp>
    </p:spTree>
    <p:extLst>
      <p:ext uri="{BB962C8B-B14F-4D97-AF65-F5344CB8AC3E}">
        <p14:creationId xmlns:p14="http://schemas.microsoft.com/office/powerpoint/2010/main" val="3869053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heart in everything You've made Every burning star A signal fire of grace If creation sings Your</a:t>
            </a:r>
          </a:p>
        </p:txBody>
      </p:sp>
    </p:spTree>
    <p:extLst>
      <p:ext uri="{BB962C8B-B14F-4D97-AF65-F5344CB8AC3E}">
        <p14:creationId xmlns:p14="http://schemas.microsoft.com/office/powerpoint/2010/main" val="36429349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praises so will I God of Your promise You don't speak in vain No syllable empty or void For once You</a:t>
            </a:r>
          </a:p>
        </p:txBody>
      </p:sp>
    </p:spTree>
    <p:extLst>
      <p:ext uri="{BB962C8B-B14F-4D97-AF65-F5344CB8AC3E}">
        <p14:creationId xmlns:p14="http://schemas.microsoft.com/office/powerpoint/2010/main" val="37743678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have spoken All nature and science Follow the sound of Your voice And as You speak A hundred</a:t>
            </a:r>
          </a:p>
        </p:txBody>
      </p:sp>
    </p:spTree>
    <p:extLst>
      <p:ext uri="{BB962C8B-B14F-4D97-AF65-F5344CB8AC3E}">
        <p14:creationId xmlns:p14="http://schemas.microsoft.com/office/powerpoint/2010/main" val="159571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billion creatures catch Your breath Evolving in pursuit of what You said If it all reveals Your nature</a:t>
            </a:r>
          </a:p>
        </p:txBody>
      </p:sp>
    </p:spTree>
    <p:extLst>
      <p:ext uri="{BB962C8B-B14F-4D97-AF65-F5344CB8AC3E}">
        <p14:creationId xmlns:p14="http://schemas.microsoft.com/office/powerpoint/2010/main" val="1026863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will I </a:t>
            </a:r>
            <a:r>
              <a:rPr lang="en-US" sz="4000" dirty="0" err="1">
                <a:solidFill>
                  <a:schemeClr val="bg1"/>
                </a:solidFill>
                <a:latin typeface="Arial"/>
                <a:ea typeface="+mn-lt"/>
                <a:cs typeface="+mn-lt"/>
              </a:rPr>
              <a:t>I</a:t>
            </a:r>
            <a:r>
              <a:rPr lang="en-US" sz="4000" dirty="0">
                <a:solidFill>
                  <a:schemeClr val="bg1"/>
                </a:solidFill>
                <a:latin typeface="Arial"/>
                <a:ea typeface="+mn-lt"/>
                <a:cs typeface="+mn-lt"/>
              </a:rPr>
              <a:t> can see Your heart in everything You say Every painted sky A canvas of Your grace If creation</a:t>
            </a:r>
          </a:p>
        </p:txBody>
      </p:sp>
    </p:spTree>
    <p:extLst>
      <p:ext uri="{BB962C8B-B14F-4D97-AF65-F5344CB8AC3E}">
        <p14:creationId xmlns:p14="http://schemas.microsoft.com/office/powerpoint/2010/main" val="425622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still obeys You so will I If the stars were made to worship so will I If the mountains bow in reverence</a:t>
            </a:r>
          </a:p>
        </p:txBody>
      </p:sp>
    </p:spTree>
    <p:extLst>
      <p:ext uri="{BB962C8B-B14F-4D97-AF65-F5344CB8AC3E}">
        <p14:creationId xmlns:p14="http://schemas.microsoft.com/office/powerpoint/2010/main" val="5180809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will I If the oceans roar Your greatness so will I For if everything exists to lift You high so will I If the</a:t>
            </a:r>
          </a:p>
        </p:txBody>
      </p:sp>
    </p:spTree>
    <p:extLst>
      <p:ext uri="{BB962C8B-B14F-4D97-AF65-F5344CB8AC3E}">
        <p14:creationId xmlns:p14="http://schemas.microsoft.com/office/powerpoint/2010/main" val="110502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reigns, Unending love. Amazing Grace.</a:t>
            </a:r>
          </a:p>
          <a:p>
            <a:pPr marL="0" indent="0" algn="ctr">
              <a:buNone/>
            </a:pPr>
            <a:r>
              <a:rPr lang="en-US" sz="4000" dirty="0">
                <a:solidFill>
                  <a:schemeClr val="bg1"/>
                </a:solidFill>
                <a:latin typeface="Arial"/>
                <a:ea typeface="+mn-lt"/>
                <a:cs typeface="+mn-lt"/>
              </a:rPr>
              <a:t>Amazing Grace how sweet the sound. That saved a</a:t>
            </a:r>
          </a:p>
        </p:txBody>
      </p:sp>
    </p:spTree>
    <p:extLst>
      <p:ext uri="{BB962C8B-B14F-4D97-AF65-F5344CB8AC3E}">
        <p14:creationId xmlns:p14="http://schemas.microsoft.com/office/powerpoint/2010/main" val="18903920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wind goes where You send it so will I If the rocks cry out in silence so will I If the sum of all our praises still</a:t>
            </a:r>
          </a:p>
        </p:txBody>
      </p:sp>
    </p:spTree>
    <p:extLst>
      <p:ext uri="{BB962C8B-B14F-4D97-AF65-F5344CB8AC3E}">
        <p14:creationId xmlns:p14="http://schemas.microsoft.com/office/powerpoint/2010/main" val="5384658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falls shy Then we'll sing again a hundred billion times God of salvation You chased down my heart</a:t>
            </a:r>
          </a:p>
        </p:txBody>
      </p:sp>
    </p:spTree>
    <p:extLst>
      <p:ext uri="{BB962C8B-B14F-4D97-AF65-F5344CB8AC3E}">
        <p14:creationId xmlns:p14="http://schemas.microsoft.com/office/powerpoint/2010/main" val="1893429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all of my failure and pride On a hill You created The light of the world Abandoned in</a:t>
            </a:r>
          </a:p>
        </p:txBody>
      </p:sp>
    </p:spTree>
    <p:extLst>
      <p:ext uri="{BB962C8B-B14F-4D97-AF65-F5344CB8AC3E}">
        <p14:creationId xmlns:p14="http://schemas.microsoft.com/office/powerpoint/2010/main" val="18676233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to die And as You speak A hundred billion failures disappear Where You lost Your life so I could</a:t>
            </a:r>
          </a:p>
        </p:txBody>
      </p:sp>
    </p:spTree>
    <p:extLst>
      <p:ext uri="{BB962C8B-B14F-4D97-AF65-F5344CB8AC3E}">
        <p14:creationId xmlns:p14="http://schemas.microsoft.com/office/powerpoint/2010/main" val="35487449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find it here If You left the grave behind You so will I </a:t>
            </a:r>
            <a:r>
              <a:rPr lang="en-US" sz="4000" dirty="0" err="1">
                <a:solidFill>
                  <a:schemeClr val="bg1"/>
                </a:solidFill>
                <a:latin typeface="Arial"/>
                <a:ea typeface="+mn-lt"/>
                <a:cs typeface="+mn-lt"/>
              </a:rPr>
              <a:t>I</a:t>
            </a:r>
            <a:r>
              <a:rPr lang="en-US" sz="4000" dirty="0">
                <a:solidFill>
                  <a:schemeClr val="bg1"/>
                </a:solidFill>
                <a:latin typeface="Arial"/>
                <a:ea typeface="+mn-lt"/>
                <a:cs typeface="+mn-lt"/>
              </a:rPr>
              <a:t> can see Your heart in everything You've done Every</a:t>
            </a:r>
          </a:p>
        </p:txBody>
      </p:sp>
    </p:spTree>
    <p:extLst>
      <p:ext uri="{BB962C8B-B14F-4D97-AF65-F5344CB8AC3E}">
        <p14:creationId xmlns:p14="http://schemas.microsoft.com/office/powerpoint/2010/main" val="36200111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part designed in a work of art called love If You gladly chose surrender so will I </a:t>
            </a:r>
            <a:r>
              <a:rPr lang="en-US" sz="4000" dirty="0" err="1">
                <a:solidFill>
                  <a:schemeClr val="bg1"/>
                </a:solidFill>
                <a:latin typeface="Arial"/>
                <a:ea typeface="+mn-lt"/>
                <a:cs typeface="+mn-lt"/>
              </a:rPr>
              <a:t>I</a:t>
            </a:r>
            <a:r>
              <a:rPr lang="en-US" sz="4000" dirty="0">
                <a:solidFill>
                  <a:schemeClr val="bg1"/>
                </a:solidFill>
                <a:latin typeface="Arial"/>
                <a:ea typeface="+mn-lt"/>
                <a:cs typeface="+mn-lt"/>
              </a:rPr>
              <a:t> can see Your heart</a:t>
            </a:r>
          </a:p>
        </p:txBody>
      </p:sp>
    </p:spTree>
    <p:extLst>
      <p:ext uri="{BB962C8B-B14F-4D97-AF65-F5344CB8AC3E}">
        <p14:creationId xmlns:p14="http://schemas.microsoft.com/office/powerpoint/2010/main" val="4005509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Eight billion different ways Every precious one A child You died to save If You gave Your life to love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06571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them so will I Like You would again a hundred billion times But what measure could amount to Your desire</a:t>
            </a:r>
          </a:p>
        </p:txBody>
      </p:sp>
    </p:spTree>
    <p:extLst>
      <p:ext uri="{BB962C8B-B14F-4D97-AF65-F5344CB8AC3E}">
        <p14:creationId xmlns:p14="http://schemas.microsoft.com/office/powerpoint/2010/main" val="682097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One who never leaves the one behind</a:t>
            </a:r>
          </a:p>
        </p:txBody>
      </p:sp>
    </p:spTree>
    <p:extLst>
      <p:ext uri="{BB962C8B-B14F-4D97-AF65-F5344CB8AC3E}">
        <p14:creationId xmlns:p14="http://schemas.microsoft.com/office/powerpoint/2010/main" val="21517777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1494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wretch like me. I once was lost but now I’m found. Was blind but now I see.</a:t>
            </a:r>
          </a:p>
        </p:txBody>
      </p:sp>
    </p:spTree>
    <p:extLst>
      <p:ext uri="{BB962C8B-B14F-4D97-AF65-F5344CB8AC3E}">
        <p14:creationId xmlns:p14="http://schemas.microsoft.com/office/powerpoint/2010/main" val="12767371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Knowing The God of All Creation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1:18-25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15,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star, outdoor object&#10;&#10;Description automatically generated">
            <a:extLst>
              <a:ext uri="{FF2B5EF4-FFF2-40B4-BE49-F238E27FC236}">
                <a16:creationId xmlns:a16="http://schemas.microsoft.com/office/drawing/2014/main" id="{F12545DA-3C40-03E3-E445-DB6D59CC8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6" name="Picture 5" descr="AGCF highest resolution.jpg"/>
          <p:cNvPicPr>
            <a:picLocks noChangeAspect="1"/>
          </p:cNvPicPr>
          <p:nvPr/>
        </p:nvPicPr>
        <p:blipFill>
          <a:blip r:embed="rId4" cstate="print"/>
          <a:stretch>
            <a:fillRect/>
          </a:stretch>
        </p:blipFill>
        <p:spPr>
          <a:xfrm>
            <a:off x="0" y="5620903"/>
            <a:ext cx="1649462" cy="1237097"/>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1:18-25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For the wrath of God is revealed from heaven against all ungodliness and unrighteousness of men, who suppress the truth in unrighteousness, 19 because what may be known of God is manifest in them, for God has shown it to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For since the creation of the world His invisible attributes are clearly seen, being understood by the things that are made, even His eternal power and Godhead, so that they are without excuse,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because, although they knew God, they did not glorify Him as God, nor were thankful, but became futile in their thoughts, and their foolish hearts were darkened. 22 Professing to be wise, they became fools, 23 and changed the glory of the incorruptible God into an image made like corruptible man--and birds and four-footed animals and creeping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Therefore God also gave them up to uncleanness, in the lusts of their hearts, to dishonor their bodies among themselves, 25 who exchanged the truth of God for the lie, and worshiped and served the creature rather than the Creator, who is blessed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We’ve all had the privilege of knowing someone who stands out above everyone else in our minds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3:7-11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what things were gain to me, these I have counted loss for Christ. 8 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494633"/>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be found in Him, not having my own righteousness, which is from the law, but that which is through faith in Christ, the righteousness which is from God by faith; 10 that I may know Him and the power of His resurrection, and the fellowship of His sufferings, being conformed to His death, 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Yet indeed I also count all things loss for the excellence of the knowledge of Christ Jesus my Lord, for whom I have suffered the loss of all things, and count them as rubbish, that I may gain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14581</TotalTime>
  <Words>3855</Words>
  <Application>Microsoft Office PowerPoint</Application>
  <PresentationFormat>Widescreen</PresentationFormat>
  <Paragraphs>241</Paragraphs>
  <Slides>141</Slides>
  <Notes>1</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141</vt:i4>
      </vt:variant>
    </vt:vector>
  </HeadingPairs>
  <TitlesOfParts>
    <vt:vector size="152" baseType="lpstr">
      <vt:lpstr>Arial</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813</cp:revision>
  <dcterms:created xsi:type="dcterms:W3CDTF">2009-08-18T08:19:59Z</dcterms:created>
  <dcterms:modified xsi:type="dcterms:W3CDTF">2023-01-13T22:56:16Z</dcterms:modified>
</cp:coreProperties>
</file>