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1018" r:id="rId4"/>
    <p:sldId id="1017" r:id="rId5"/>
    <p:sldId id="826" r:id="rId6"/>
    <p:sldId id="999" r:id="rId7"/>
    <p:sldId id="1000" r:id="rId8"/>
    <p:sldId id="1001" r:id="rId9"/>
    <p:sldId id="464" r:id="rId10"/>
    <p:sldId id="833" r:id="rId11"/>
    <p:sldId id="465" r:id="rId12"/>
    <p:sldId id="373" r:id="rId13"/>
    <p:sldId id="978" r:id="rId14"/>
    <p:sldId id="977" r:id="rId15"/>
    <p:sldId id="374" r:id="rId16"/>
    <p:sldId id="979" r:id="rId17"/>
    <p:sldId id="375" r:id="rId18"/>
    <p:sldId id="981" r:id="rId19"/>
    <p:sldId id="980" r:id="rId20"/>
    <p:sldId id="985" r:id="rId21"/>
    <p:sldId id="984" r:id="rId22"/>
    <p:sldId id="983" r:id="rId23"/>
    <p:sldId id="1002" r:id="rId24"/>
    <p:sldId id="1003" r:id="rId25"/>
    <p:sldId id="1010" r:id="rId26"/>
    <p:sldId id="1009" r:id="rId27"/>
    <p:sldId id="1007" r:id="rId28"/>
    <p:sldId id="1006" r:id="rId29"/>
    <p:sldId id="1005" r:id="rId30"/>
    <p:sldId id="1004" r:id="rId31"/>
    <p:sldId id="1011" r:id="rId32"/>
    <p:sldId id="1012" r:id="rId33"/>
    <p:sldId id="1013" r:id="rId34"/>
    <p:sldId id="1016" r:id="rId35"/>
    <p:sldId id="1015" r:id="rId36"/>
    <p:sldId id="969" r:id="rId37"/>
    <p:sldId id="970" r:id="rId38"/>
    <p:sldId id="971" r:id="rId39"/>
    <p:sldId id="972" r:id="rId40"/>
    <p:sldId id="973" r:id="rId41"/>
    <p:sldId id="974" r:id="rId42"/>
    <p:sldId id="975"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who, being past feeling, have given themselves over to lewdness, to work all uncleanness with greediness. 20 But you have not so learned Christ, 21 if indeed you have heard Him and have been taught by Him, as the truth is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that you put off, concerning your former conduct, the old man which grows corrupt according to the deceitful lusts, 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He indeed was foreordained before the foundation of the world, but was manifest in these last times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having predestined us to adoption as sons by Jesus Christ to Himself, according to the good pleasure of His will, 6 to the praise of the glory of His grace, by which He has made us accepted in the Beloved. 7 In Him we have redemption through His blood, the forgiveness of sins, according to the riches of His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which He made to abound toward us in all wisdom and prudence, 9 having made known to us the mystery of His will, according to His good pleasure which He purposed in Himself, 10 that in the dispensation of the fullness of the times He might gather together in one all things in Christ, both which are in heaven and which are on earth--in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Him also we have obtained an inheritance, being predestined according to the purpose of Him who works all things according to the counsel of His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In the beginning was the Word, and the Word was with God, and the Word was God. 2 He was in the beginning with God. 3 All things were made through Him, and without Him nothing was made that was made. 4 In Him was life, and the life was the light of men. 5 And the light shines in the darkness, and the darkness did not comprehend it.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4" cstate="print"/>
          <a:stretch>
            <a:fillRect/>
          </a:stretch>
        </p:blipFill>
        <p:spPr>
          <a:xfrm>
            <a:off x="2133600" y="2"/>
            <a:ext cx="7772400" cy="6121625"/>
          </a:xfrm>
          <a:prstGeom prst="rect">
            <a:avLst/>
          </a:prstGeom>
        </p:spPr>
      </p:pic>
      <p:pic>
        <p:nvPicPr>
          <p:cNvPr id="2" name="49ers QB Brock Purdy on his faith in Jesus Christ">
            <a:hlinkClick r:id="" action="ppaction://media"/>
            <a:extLst>
              <a:ext uri="{FF2B5EF4-FFF2-40B4-BE49-F238E27FC236}">
                <a16:creationId xmlns:a16="http://schemas.microsoft.com/office/drawing/2014/main" id="{0CDA365F-78D5-4149-8029-8ACCAFA072B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1900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who through Him believe in God, who raised Him from the dead and gave Him glory, so that your faith and hope are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Through Christ’s resurrection and glorification, God openly declares that he has accepted Christ as our righteous substitute, thereby giving us access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Through Christ’s resurrection and glorification, believers can receive power from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16:5-15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now I go away to Him who sent Me, and none of you asks Me, 'Where are You going?</a:t>
            </a:r>
            <a:r>
              <a:rPr lang="en-US" sz="3800" dirty="0">
                <a:effectLst/>
                <a:latin typeface="Verdana" panose="020B0604030504040204" pitchFamily="34" charset="0"/>
                <a:ea typeface="Calibri" panose="020F0502020204030204" pitchFamily="34" charset="0"/>
                <a:cs typeface="Times New Roman" panose="02020603050405020304" pitchFamily="18" charset="0"/>
              </a:rPr>
              <a:t>' 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have said these things to you, sorrow has filled your heart.</a:t>
            </a:r>
            <a:r>
              <a:rPr lang="en-US" sz="3800" dirty="0">
                <a:effectLst/>
                <a:latin typeface="Verdana" panose="020B0604030504040204" pitchFamily="34" charset="0"/>
                <a:ea typeface="Calibri" panose="020F0502020204030204" pitchFamily="34" charset="0"/>
                <a:cs typeface="Times New Roman" panose="02020603050405020304" pitchFamily="18" charset="0"/>
              </a:rPr>
              <a:t> 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I tell you the truth. It is to your advantage that I go away; for if I do not go away, the Helper will not come to you; but if I depart, I will send Him to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 </a:t>
            </a:r>
            <a:r>
              <a:rPr lang="en-US" sz="4000" dirty="0">
                <a:effectLst/>
                <a:latin typeface="Verdana" panose="020B0604030504040204" pitchFamily="34" charset="0"/>
                <a:ea typeface="Calibri" panose="020F0502020204030204" pitchFamily="34" charset="0"/>
                <a:cs typeface="Times New Roman" panose="02020603050405020304" pitchFamily="18" charset="0"/>
              </a:rPr>
              <a:t>11</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of judgment, because the ruler of this world is judged.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still have many things to say to you, but you cannot bear them now.</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13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r>
              <a:rPr lang="en-US" sz="3900" dirty="0">
                <a:effectLst/>
                <a:latin typeface="Verdana" panose="020B0604030504040204" pitchFamily="34" charset="0"/>
                <a:ea typeface="Calibri" panose="020F0502020204030204" pitchFamily="34" charset="0"/>
                <a:cs typeface="Times New Roman" panose="02020603050405020304" pitchFamily="18" charset="0"/>
              </a:rPr>
              <a:t> 14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will glorify Me, for He will take of what is Mine and declare it to you.</a:t>
            </a:r>
            <a:r>
              <a:rPr lang="en-US" sz="3900" dirty="0">
                <a:effectLst/>
                <a:latin typeface="Verdana" panose="020B0604030504040204" pitchFamily="34" charset="0"/>
                <a:ea typeface="Calibri" panose="020F0502020204030204" pitchFamily="34" charset="0"/>
                <a:cs typeface="Times New Roman" panose="02020603050405020304" pitchFamily="18" charset="0"/>
              </a:rPr>
              <a:t> 15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things that the Father has are Mine. Therefore I said that He will take of Mine and declare it to you.</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Since you have purified your souls in obeying the truth through the Spirit in sincere love of the brethren, love one another fervently with a pure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having been born again, not of corruptible seed but incorruptible, through the word of God which lives and abides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385505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Jesus answered,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3600" dirty="0">
                <a:effectLst/>
                <a:latin typeface="Verdana" panose="020B0604030504040204" pitchFamily="34" charset="0"/>
                <a:ea typeface="Calibri" panose="020F0502020204030204" pitchFamily="34" charset="0"/>
                <a:cs typeface="Times New Roman" panose="02020603050405020304" pitchFamily="18" charset="0"/>
              </a:rPr>
              <a:t> 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3600" dirty="0">
                <a:effectLst/>
                <a:latin typeface="Verdana" panose="020B0604030504040204" pitchFamily="34" charset="0"/>
                <a:ea typeface="Calibri" panose="020F0502020204030204" pitchFamily="34" charset="0"/>
                <a:cs typeface="Times New Roman" panose="02020603050405020304" pitchFamily="18" charset="0"/>
              </a:rPr>
              <a:t> 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wind blows where it wishes, and you hear the sound of it, but cannot tell where it comes from and where it goes. So is everyone who is born of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8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because "All flesh is as grass, And all the glory of man as the flower of the grass. The grass withers, And its flower falls away, 25 But the word of the LORD endures forever." Now this is the word which by the gospel was preached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26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Isaiah 40:6-8</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6 The voice said, "Cry out!" And he said, "What shall I cry?" "All flesh is grass, And all its loveliness is like the flower of the field. 7 The grass withers, the flower fades, Because the breath of the LORD blows upon it; Surely the people are grass. 8 The grass withers, the flower fades, But the word of our God stands forever."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Faith and Hope is in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1:18-25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January </a:t>
            </a:r>
            <a:r>
              <a:rPr lang="en-US" sz="3200" b="1">
                <a:ea typeface="Calibri" panose="020F0502020204030204" pitchFamily="34" charset="0"/>
                <a:cs typeface="Times New Roman" panose="02020603050405020304" pitchFamily="18" charset="0"/>
              </a:rPr>
              <a:t>25</a:t>
            </a:r>
            <a:r>
              <a:rPr lang="en-US" sz="3200" b="1">
                <a:effectLst/>
                <a:latin typeface="Verdana" panose="020B0604030504040204" pitchFamily="34" charset="0"/>
                <a:ea typeface="Calibri" panose="020F0502020204030204" pitchFamily="34" charset="0"/>
                <a:cs typeface="Times New Roman" panose="02020603050405020304" pitchFamily="18" charset="0"/>
              </a:rPr>
              <a:t>,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1:18-25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 20 He indeed was foreordained before the foundation of the world, but was manifest in these last times for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who through Him believe in God, who raised Him from the dead and gave Him glory, so that your faith and hope are in God. 22 Since you have purified your souls in obeying the truth through the Spirit in sincere love of the brethren, love one another fervently with a pure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23 having been born again, not of corruptible seed but incorruptible, through the word of God which lives and abides forever, 24 because "All flesh is as grass, And all the glory of man as the flower of the grass. The grass withers, And its flower falls away, 25 But the word of the LORD endures forever." Now this is the word which by the gospel was preached to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he who is joined to the Lord is one spirit with Him. 18 Flee sexual immorality. Every sin that a man does is outside the body, but he who commits sexual immorality sins against his own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11342</TotalTime>
  <Words>2248</Words>
  <Application>Microsoft Office PowerPoint</Application>
  <PresentationFormat>Widescreen</PresentationFormat>
  <Paragraphs>146</Paragraphs>
  <Slides>42</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716</cp:revision>
  <dcterms:created xsi:type="dcterms:W3CDTF">2009-08-18T08:19:59Z</dcterms:created>
  <dcterms:modified xsi:type="dcterms:W3CDTF">2023-01-25T18:53:39Z</dcterms:modified>
</cp:coreProperties>
</file>