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88" r:id="rId2"/>
    <p:sldMasterId id="2147483725" r:id="rId3"/>
    <p:sldMasterId id="2147483738" r:id="rId4"/>
  </p:sldMasterIdLst>
  <p:notesMasterIdLst>
    <p:notesMasterId r:id="rId152"/>
  </p:notesMasterIdLst>
  <p:handoutMasterIdLst>
    <p:handoutMasterId r:id="rId153"/>
  </p:handoutMasterIdLst>
  <p:sldIdLst>
    <p:sldId id="906" r:id="rId5"/>
    <p:sldId id="1199" r:id="rId6"/>
    <p:sldId id="1200" r:id="rId7"/>
    <p:sldId id="1201" r:id="rId8"/>
    <p:sldId id="1202" r:id="rId9"/>
    <p:sldId id="1203" r:id="rId10"/>
    <p:sldId id="1204" r:id="rId11"/>
    <p:sldId id="1205" r:id="rId12"/>
    <p:sldId id="1206" r:id="rId13"/>
    <p:sldId id="1207" r:id="rId14"/>
    <p:sldId id="372" r:id="rId15"/>
    <p:sldId id="1208" r:id="rId16"/>
    <p:sldId id="1209" r:id="rId17"/>
    <p:sldId id="1210" r:id="rId18"/>
    <p:sldId id="1211" r:id="rId19"/>
    <p:sldId id="1212" r:id="rId20"/>
    <p:sldId id="1213" r:id="rId21"/>
    <p:sldId id="1214" r:id="rId22"/>
    <p:sldId id="1215" r:id="rId23"/>
    <p:sldId id="1216" r:id="rId24"/>
    <p:sldId id="1217" r:id="rId25"/>
    <p:sldId id="1040" r:id="rId26"/>
    <p:sldId id="1041" r:id="rId27"/>
    <p:sldId id="387" r:id="rId28"/>
    <p:sldId id="1042" r:id="rId29"/>
    <p:sldId id="389" r:id="rId30"/>
    <p:sldId id="390" r:id="rId31"/>
    <p:sldId id="391" r:id="rId32"/>
    <p:sldId id="300" r:id="rId33"/>
    <p:sldId id="299" r:id="rId34"/>
    <p:sldId id="298" r:id="rId35"/>
    <p:sldId id="1167" r:id="rId36"/>
    <p:sldId id="1168" r:id="rId37"/>
    <p:sldId id="1169" r:id="rId38"/>
    <p:sldId id="261" r:id="rId39"/>
    <p:sldId id="262" r:id="rId40"/>
    <p:sldId id="263" r:id="rId41"/>
    <p:sldId id="301" r:id="rId42"/>
    <p:sldId id="1174" r:id="rId43"/>
    <p:sldId id="1173" r:id="rId44"/>
    <p:sldId id="1172" r:id="rId45"/>
    <p:sldId id="1171" r:id="rId46"/>
    <p:sldId id="1170" r:id="rId47"/>
    <p:sldId id="1175" r:id="rId48"/>
    <p:sldId id="1274" r:id="rId49"/>
    <p:sldId id="1275" r:id="rId50"/>
    <p:sldId id="1276" r:id="rId51"/>
    <p:sldId id="1277" r:id="rId52"/>
    <p:sldId id="1046" r:id="rId53"/>
    <p:sldId id="1047" r:id="rId54"/>
    <p:sldId id="1048" r:id="rId55"/>
    <p:sldId id="1049" r:id="rId56"/>
    <p:sldId id="1050" r:id="rId57"/>
    <p:sldId id="1051" r:id="rId58"/>
    <p:sldId id="1052" r:id="rId59"/>
    <p:sldId id="1053" r:id="rId60"/>
    <p:sldId id="1054" r:id="rId61"/>
    <p:sldId id="1055" r:id="rId62"/>
    <p:sldId id="1056" r:id="rId63"/>
    <p:sldId id="1057" r:id="rId64"/>
    <p:sldId id="1058" r:id="rId65"/>
    <p:sldId id="1059" r:id="rId66"/>
    <p:sldId id="1060" r:id="rId67"/>
    <p:sldId id="1061" r:id="rId68"/>
    <p:sldId id="1177" r:id="rId69"/>
    <p:sldId id="1178" r:id="rId70"/>
    <p:sldId id="1179" r:id="rId71"/>
    <p:sldId id="1180" r:id="rId72"/>
    <p:sldId id="1181" r:id="rId73"/>
    <p:sldId id="1182" r:id="rId74"/>
    <p:sldId id="1183" r:id="rId75"/>
    <p:sldId id="1184" r:id="rId76"/>
    <p:sldId id="1185" r:id="rId77"/>
    <p:sldId id="1186" r:id="rId78"/>
    <p:sldId id="1187" r:id="rId79"/>
    <p:sldId id="1188" r:id="rId80"/>
    <p:sldId id="1189" r:id="rId81"/>
    <p:sldId id="1190" r:id="rId82"/>
    <p:sldId id="1191" r:id="rId83"/>
    <p:sldId id="417" r:id="rId84"/>
    <p:sldId id="418" r:id="rId85"/>
    <p:sldId id="419" r:id="rId86"/>
    <p:sldId id="420" r:id="rId87"/>
    <p:sldId id="422" r:id="rId88"/>
    <p:sldId id="423" r:id="rId89"/>
    <p:sldId id="424" r:id="rId90"/>
    <p:sldId id="425" r:id="rId91"/>
    <p:sldId id="426" r:id="rId92"/>
    <p:sldId id="427" r:id="rId93"/>
    <p:sldId id="1310" r:id="rId94"/>
    <p:sldId id="460" r:id="rId95"/>
    <p:sldId id="367" r:id="rId96"/>
    <p:sldId id="464" r:id="rId97"/>
    <p:sldId id="465" r:id="rId98"/>
    <p:sldId id="431" r:id="rId99"/>
    <p:sldId id="461" r:id="rId100"/>
    <p:sldId id="519" r:id="rId101"/>
    <p:sldId id="369" r:id="rId102"/>
    <p:sldId id="520" r:id="rId103"/>
    <p:sldId id="373" r:id="rId104"/>
    <p:sldId id="374" r:id="rId105"/>
    <p:sldId id="375" r:id="rId106"/>
    <p:sldId id="376" r:id="rId107"/>
    <p:sldId id="368" r:id="rId108"/>
    <p:sldId id="377" r:id="rId109"/>
    <p:sldId id="378" r:id="rId110"/>
    <p:sldId id="1218" r:id="rId111"/>
    <p:sldId id="379" r:id="rId112"/>
    <p:sldId id="380" r:id="rId113"/>
    <p:sldId id="382" r:id="rId114"/>
    <p:sldId id="383" r:id="rId115"/>
    <p:sldId id="384" r:id="rId116"/>
    <p:sldId id="385" r:id="rId117"/>
    <p:sldId id="386" r:id="rId118"/>
    <p:sldId id="388" r:id="rId119"/>
    <p:sldId id="528" r:id="rId120"/>
    <p:sldId id="527" r:id="rId121"/>
    <p:sldId id="882" r:id="rId122"/>
    <p:sldId id="1328" r:id="rId123"/>
    <p:sldId id="1331" r:id="rId124"/>
    <p:sldId id="1330" r:id="rId125"/>
    <p:sldId id="1329" r:id="rId126"/>
    <p:sldId id="1332" r:id="rId127"/>
    <p:sldId id="1333" r:id="rId128"/>
    <p:sldId id="1334" r:id="rId129"/>
    <p:sldId id="1335" r:id="rId130"/>
    <p:sldId id="1336" r:id="rId131"/>
    <p:sldId id="1345" r:id="rId132"/>
    <p:sldId id="1344" r:id="rId133"/>
    <p:sldId id="1343" r:id="rId134"/>
    <p:sldId id="1342" r:id="rId135"/>
    <p:sldId id="1341" r:id="rId136"/>
    <p:sldId id="1340" r:id="rId137"/>
    <p:sldId id="1339" r:id="rId138"/>
    <p:sldId id="1338" r:id="rId139"/>
    <p:sldId id="1337" r:id="rId140"/>
    <p:sldId id="1353" r:id="rId141"/>
    <p:sldId id="1355" r:id="rId142"/>
    <p:sldId id="1354" r:id="rId143"/>
    <p:sldId id="969" r:id="rId144"/>
    <p:sldId id="970" r:id="rId145"/>
    <p:sldId id="971" r:id="rId146"/>
    <p:sldId id="972" r:id="rId147"/>
    <p:sldId id="973" r:id="rId148"/>
    <p:sldId id="974" r:id="rId149"/>
    <p:sldId id="975" r:id="rId150"/>
    <p:sldId id="859" r:id="rId15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C9480"/>
    <a:srgbClr val="993366"/>
    <a:srgbClr val="C7C7C7"/>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91422" autoAdjust="0"/>
  </p:normalViewPr>
  <p:slideViewPr>
    <p:cSldViewPr>
      <p:cViewPr varScale="1">
        <p:scale>
          <a:sx n="104" d="100"/>
          <a:sy n="104" d="100"/>
        </p:scale>
        <p:origin x="564"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handoutMaster" Target="handoutMasters/handout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92</a:t>
            </a:fld>
            <a:endParaRPr lang="en-US" dirty="0"/>
          </a:p>
        </p:txBody>
      </p:sp>
    </p:spTree>
    <p:extLst>
      <p:ext uri="{BB962C8B-B14F-4D97-AF65-F5344CB8AC3E}">
        <p14:creationId xmlns:p14="http://schemas.microsoft.com/office/powerpoint/2010/main" val="4183956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1/20/2023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1140534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1/20/2023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47772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1/20/2023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0642523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1/20/2023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40840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1/20/2023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594679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1/20/2023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06872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1/20/2023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4224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1/20/2023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39736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1/20/2023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738115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1/20/2023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01574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1/20/2023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87297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74344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78016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34644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88700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5983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24247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09044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78502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3107062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447404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9743903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1358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67405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694952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501497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4938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55112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82996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509607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5540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152428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07725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83606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1/20/2023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803885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186227366"/>
      </p:ext>
    </p:extLst>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06138468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9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84578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me Nothing can change the way I belong to You</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Yes I do Nothing can separate Nothing can change</a:t>
            </a:r>
          </a:p>
        </p:txBody>
      </p:sp>
    </p:spTree>
    <p:extLst>
      <p:ext uri="{BB962C8B-B14F-4D97-AF65-F5344CB8AC3E}">
        <p14:creationId xmlns:p14="http://schemas.microsoft.com/office/powerpoint/2010/main" val="83983171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Jeremiah 9:23-24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23 Thus says the LORD: "Let not the wise man glory in his wisdom, Let not the mighty man glory in his might, Nor let the rich man glory in his riches; 24 But let him who glories glory in this, That he understands and knows Me, That I am the LORD, exercising lovingkindness, judgment, and righteousness in the earth. For in these I delight," says the LORD.</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u="sng"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solidFill>
                <a:srgbClr val="FFFFFF"/>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Romans 1:20-21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20 For since the creation of the world His invisible attributes are clearly seen, being understood by the things that are made, even His eternal power and Godhead, so that they are without excuse, 21 because, although they knew God, they did not glorify Him as God, nor were thankful, but became futile in their thoughts, and their foolish hearts were darkened.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kumimoji="0" lang="en-US" sz="3700" b="0" i="0" u="none" strike="noStrike" kern="1200" cap="none" spc="0" normalizeH="0" baseline="0" noProof="0" dirty="0">
              <a:ln>
                <a:noFill/>
              </a:ln>
              <a:solidFill>
                <a:srgbClr val="FFFFFF"/>
              </a:solidFill>
              <a:effectLst/>
              <a:uLnTx/>
              <a:uFillTx/>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Our H</a:t>
            </a:r>
            <a:r>
              <a:rPr lang="en-US" sz="4000" b="1" dirty="0">
                <a:effectLst/>
                <a:latin typeface="Verdana" panose="020B0604030504040204" pitchFamily="34" charset="0"/>
                <a:ea typeface="Calibri" panose="020F0502020204030204" pitchFamily="34" charset="0"/>
                <a:cs typeface="Times New Roman" panose="02020603050405020304" pitchFamily="18" charset="0"/>
              </a:rPr>
              <a:t>eavenly Father has given us knowledge of Himself</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7150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Natural Revelation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268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By faith we understand that the worlds were framed by the word of God, so that the things which are seen were not made of things which are visible.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19:1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heavens declare the glory of God; And the firmament shows His handiwork”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saying, "Men, why are you doing these things? We also are men with the same nature as you, and preach to you that you should turn from these useless things to the living God, who made the heaven, the earth, the sea, and all things that are in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10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Our Conscience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3611978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Romans 1:19</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“because what may be known of God is manifest in them, for God has shown it to them”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2:14-15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for when Gentiles, who do not have the law, by nature do the things in the law, these, although not having the law, are a law to themselves, 15 who show the work of the law written in their hearts, their conscience also bearing witness, and between themselves their thoughts accusing or else excusing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 way You love me Nothing can change the way</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belong to You Yes I do Nothing can separate I'm</a:t>
            </a:r>
          </a:p>
        </p:txBody>
      </p:sp>
    </p:spTree>
    <p:extLst>
      <p:ext uri="{BB962C8B-B14F-4D97-AF65-F5344CB8AC3E}">
        <p14:creationId xmlns:p14="http://schemas.microsoft.com/office/powerpoint/2010/main" val="12378415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The Lord Jesus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John 14:7-10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7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had known Me, you would have known My Father also; and from now on you know Him and have seen Him."</a:t>
            </a:r>
            <a:r>
              <a:rPr lang="en-US" sz="3700" dirty="0">
                <a:effectLst/>
                <a:latin typeface="Verdana" panose="020B0604030504040204" pitchFamily="34" charset="0"/>
                <a:ea typeface="Calibri" panose="020F0502020204030204" pitchFamily="34" charset="0"/>
                <a:cs typeface="Times New Roman" panose="02020603050405020304" pitchFamily="18" charset="0"/>
              </a:rPr>
              <a:t> 8 Philip said to Him, "Lord, show us the Father, and it is sufficient for us." 9 Jesus said to him,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"Have I been with you so long, and yet you have not known Me, Philip? He who has seen Me has seen the Father; so how can you say, 'Show us the Father'?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11545"/>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you not believe that I am in the Father, and the Father in Me? The words that I speak to you I do not speak on My own authority; but the Father who dwells in Me does the works.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105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8:12-13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For I will be merciful to their unrighteousness, and their sins and their lawless deeds I will remember no more." 13 In that He says, "A new covenant," He has made the first obsolete. Now what is becoming obsolete and growing old is ready to vanish away.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43:25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even I, am He who blots out your transgressions for My own sake; And I will not remember your sins.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172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Psalm 103:8-14</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8 The LORD is merciful and gracious, Slow to anger, and abounding in mercy. 9 He will not always strive with us, Nor will He keep His anger forever. 10 He has not dealt with us according to our sins, Nor punished us according to our iniquities. 11 For as the heavens are high above the earth, So great is His mercy toward those who fear Him;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38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As far as the east is from the west, So far has He removed our transgressions from us. 13 As a father pities his children, So the LORD pities those who fear Him. 14 For He knows our frame; He remembers that we are dust.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548583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The Word of God Our Bible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386784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4:12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word of God is living and powerful, and sharper than any two-edged sword, piercing even to the division of soul and spirit, and of joints and marrow, and is a discerner of the thoughts and intents of the heart”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2583032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3:16-17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All Scripture is given by inspiration of God, and is profitable for doctrine, for reproof, for correction, for instruction in righteousness, 17 that the man of God may be complete, thoroughly equipped for every good work.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731643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 am a child of love I found a world of freedom I am a child of love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306909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Matthew 4:1-4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Then Jesus was led up by the Spirit into the wilderness to be tempted by the devil. 2 And when He had fasted forty days and forty nights, afterward He was hungry. 3 Now when the tempter came to Him, he said, "If You are the Son of God, command that these stones become bread." 4 But He answered and said,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"It is written, 'Man shall not live by bread alone, but by every word that proceeds from the mouth of God.'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018642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17:17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Sanctify them by Your truth. Your word is truth…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95588541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Man has turned away from the Knowledge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53133892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since the creation of the world His invisible attributes are clearly seen, being understood by the things that are made, even His eternal power and Godhead, so that they are without excuse”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5856407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Intelligence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8249388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4:3-4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But even if our gospel is veiled, it is veiled to those who are perishing, 4 whose minds the god of this age has blinded, who do not believe, lest the light of the gospel of the glory of Christ, who is the image of God, should shine on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53619714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Ignorance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49851052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because, although they knew God, they did not glorify Him as God, nor were thankful, but became futile in their thoughts, and their foolish hearts were darkened. 22 Professing to be wise, they became fools…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14000499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this is the condemnation, that the light has come into the world, and men loved darkness rather than light, because their deeds were evil”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7244718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Indulgence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757561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85996371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1:23-24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and changed the glory of the incorruptible God into an image made like corruptible man--and birds and four-footed animals and creeping things. 24 Therefore God also gave them up to uncleanness, in the lusts of their hearts, to dishonor their bodies among themselves…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00434303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An Impenitent Heart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83496303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Romans 1:26-32</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26 For this reason God gave them up to vile passions. For even their women exchanged the natural use for what is against nature. 27 Likewise also the men, leaving the natural use of the woman, burned in their lust for one another, men with men committing what is shameful, and receiving in themselves the penalty of their error which was due.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91055018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28 And even as they did not like to retain God in their knowledge, God gave them over to a debased mind, to do those things which are not fitting; 29 being filled with all unrighteousness, sexual immorality, wickedness, covetousness, maliciousness; full of envy, murder, strife, deceit, evil-mindedness; they are whisperers,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9453298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backbiters, haters of God, violent, proud, boasters, inventors of evil things, disobedient to parents, 31 undiscerning, untrustworthy, unloving, unforgiving, unmerciful…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27316822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1:32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“who, knowing the righteous judgment of God, that those who practice such things are worthy of death, not only do the same but also approve of those who practice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25768091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We can easily put other priorities and goals above our devotion to God. Ask the Lord, “Father, is there anything in my life that I am allowing to take Your place of honor in my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5194500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Is there anything I am devoting myself, my time, and my resources to, more than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035342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How can we intercede for individuals or groups who are living in spiritual darkness?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74123242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Ask God to break through their ignorance and reveal His love and goodness to them.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997349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Jesus I am a child of love, oh yeah </a:t>
            </a:r>
            <a:r>
              <a:rPr lang="en-US" sz="4400" dirty="0" err="1">
                <a:solidFill>
                  <a:schemeClr val="bg1"/>
                </a:solidFill>
                <a:latin typeface="Arial" panose="020B0604020202020204" pitchFamily="34" charset="0"/>
                <a:ea typeface="+mn-lt"/>
                <a:cs typeface="Arial" panose="020B0604020202020204" pitchFamily="34" charset="0"/>
              </a:rPr>
              <a:t>Yeah</a:t>
            </a:r>
            <a:r>
              <a:rPr lang="en-US" sz="4400" dirty="0">
                <a:solidFill>
                  <a:schemeClr val="bg1"/>
                </a:solidFill>
                <a:latin typeface="Arial" panose="020B0604020202020204" pitchFamily="34" charset="0"/>
                <a:ea typeface="+mn-lt"/>
                <a:cs typeface="Arial" panose="020B0604020202020204" pitchFamily="34" charset="0"/>
              </a:rPr>
              <a:t>, I am a child of love I am a child of love</a:t>
            </a:r>
            <a:endParaRPr lang="en-US" sz="4400" dirty="0">
              <a:solidFill>
                <a:schemeClr val="bg1"/>
              </a:solidFill>
              <a:latin typeface="Arial"/>
              <a:ea typeface="+mn-lt"/>
              <a:cs typeface="+mn-lt"/>
            </a:endParaRPr>
          </a:p>
        </p:txBody>
      </p:sp>
    </p:spTree>
    <p:extLst>
      <p:ext uri="{BB962C8B-B14F-4D97-AF65-F5344CB8AC3E}">
        <p14:creationId xmlns:p14="http://schemas.microsoft.com/office/powerpoint/2010/main" val="52127335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Been the same.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the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a:t>
            </a:r>
          </a:p>
        </p:txBody>
      </p:sp>
    </p:spTree>
    <p:extLst>
      <p:ext uri="{BB962C8B-B14F-4D97-AF65-F5344CB8AC3E}">
        <p14:creationId xmlns:p14="http://schemas.microsoft.com/office/powerpoint/2010/main" val="4267205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World of freedom. I found a friend in Jesus. I am a child of love. I’ve felt the sting of the fire. But I saw </a:t>
            </a:r>
          </a:p>
        </p:txBody>
      </p:sp>
    </p:spTree>
    <p:extLst>
      <p:ext uri="{BB962C8B-B14F-4D97-AF65-F5344CB8AC3E}">
        <p14:creationId xmlns:p14="http://schemas.microsoft.com/office/powerpoint/2010/main" val="3893253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in the flames. Just when I thought it was over. You broke me out of the grave.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450981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a:t>
            </a:r>
          </a:p>
        </p:txBody>
      </p:sp>
    </p:spTree>
    <p:extLst>
      <p:ext uri="{BB962C8B-B14F-4D97-AF65-F5344CB8AC3E}">
        <p14:creationId xmlns:p14="http://schemas.microsoft.com/office/powerpoint/2010/main" val="2595497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1376971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Child of Love</a:t>
            </a:r>
          </a:p>
          <a:p>
            <a:pPr marL="0" indent="0" algn="ctr">
              <a:buNone/>
            </a:pPr>
            <a:r>
              <a:rPr lang="en-US" sz="4400" b="1" dirty="0">
                <a:solidFill>
                  <a:schemeClr val="bg1"/>
                </a:solidFill>
                <a:latin typeface="Arial"/>
                <a:ea typeface="+mn-lt"/>
                <a:cs typeface="+mn-lt"/>
              </a:rPr>
              <a:t>(We The Kingdom)</a:t>
            </a:r>
          </a:p>
        </p:txBody>
      </p:sp>
    </p:spTree>
    <p:extLst>
      <p:ext uri="{BB962C8B-B14F-4D97-AF65-F5344CB8AC3E}">
        <p14:creationId xmlns:p14="http://schemas.microsoft.com/office/powerpoint/2010/main" val="1068730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Yeah Oh I am a child of </a:t>
            </a:r>
          </a:p>
        </p:txBody>
      </p:sp>
    </p:spTree>
    <p:extLst>
      <p:ext uri="{BB962C8B-B14F-4D97-AF65-F5344CB8AC3E}">
        <p14:creationId xmlns:p14="http://schemas.microsoft.com/office/powerpoint/2010/main" val="124786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Yeah oh I am a child of love. Nothing can change the way you love me. Nothing can change </a:t>
            </a:r>
          </a:p>
        </p:txBody>
      </p:sp>
    </p:spTree>
    <p:extLst>
      <p:ext uri="{BB962C8B-B14F-4D97-AF65-F5344CB8AC3E}">
        <p14:creationId xmlns:p14="http://schemas.microsoft.com/office/powerpoint/2010/main" val="1293410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way. I belong to you. Yes’ I do, nothing can separate. Nothing can change the way you love me.</a:t>
            </a:r>
          </a:p>
        </p:txBody>
      </p:sp>
    </p:spTree>
    <p:extLst>
      <p:ext uri="{BB962C8B-B14F-4D97-AF65-F5344CB8AC3E}">
        <p14:creationId xmlns:p14="http://schemas.microsoft.com/office/powerpoint/2010/main" val="542966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can change the way. I belong to you. Yes, I do. Nothing can separate.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3864988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 am a child of love. I found a world of Freedom.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a:t>
            </a:r>
          </a:p>
        </p:txBody>
      </p:sp>
    </p:spTree>
    <p:extLst>
      <p:ext uri="{BB962C8B-B14F-4D97-AF65-F5344CB8AC3E}">
        <p14:creationId xmlns:p14="http://schemas.microsoft.com/office/powerpoint/2010/main" val="853338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 love. I found a world of freedom. I found a friend in </a:t>
            </a:r>
          </a:p>
        </p:txBody>
      </p:sp>
    </p:spTree>
    <p:extLst>
      <p:ext uri="{BB962C8B-B14F-4D97-AF65-F5344CB8AC3E}">
        <p14:creationId xmlns:p14="http://schemas.microsoft.com/office/powerpoint/2010/main" val="2517230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I am a child of Love.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climb a mountain. I’m </a:t>
            </a:r>
            <a:r>
              <a:rPr lang="en-US" sz="4000" dirty="0" err="1">
                <a:solidFill>
                  <a:schemeClr val="bg1"/>
                </a:solidFill>
                <a:latin typeface="Arial"/>
                <a:ea typeface="+mn-lt"/>
                <a:cs typeface="+mn-lt"/>
              </a:rPr>
              <a:t>gonna</a:t>
            </a:r>
            <a:r>
              <a:rPr lang="en-US" sz="4000" dirty="0">
                <a:solidFill>
                  <a:schemeClr val="bg1"/>
                </a:solidFill>
                <a:latin typeface="Arial"/>
                <a:ea typeface="+mn-lt"/>
                <a:cs typeface="+mn-lt"/>
              </a:rPr>
              <a:t> shout about it. I am a child of</a:t>
            </a:r>
          </a:p>
        </p:txBody>
      </p:sp>
    </p:spTree>
    <p:extLst>
      <p:ext uri="{BB962C8B-B14F-4D97-AF65-F5344CB8AC3E}">
        <p14:creationId xmlns:p14="http://schemas.microsoft.com/office/powerpoint/2010/main" val="343733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 found a world of freedom. I found a friend in Jesus. I am a child of love. Oh Yeah, oh I am a child </a:t>
            </a:r>
          </a:p>
        </p:txBody>
      </p:sp>
    </p:spTree>
    <p:extLst>
      <p:ext uri="{BB962C8B-B14F-4D97-AF65-F5344CB8AC3E}">
        <p14:creationId xmlns:p14="http://schemas.microsoft.com/office/powerpoint/2010/main" val="2549020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love. Oh yeah, oh I am a child of love. Oh yeah ,I am a child of love.</a:t>
            </a:r>
          </a:p>
        </p:txBody>
      </p:sp>
    </p:spTree>
    <p:extLst>
      <p:ext uri="{BB962C8B-B14F-4D97-AF65-F5344CB8AC3E}">
        <p14:creationId xmlns:p14="http://schemas.microsoft.com/office/powerpoint/2010/main" val="3795336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933DD-A180-4CCD-A32F-99925751489D}"/>
              </a:ext>
            </a:extLst>
          </p:cNvPr>
          <p:cNvSpPr>
            <a:spLocks noGrp="1"/>
          </p:cNvSpPr>
          <p:nvPr>
            <p:ph type="title"/>
          </p:nvPr>
        </p:nvSpPr>
        <p:spPr>
          <a:xfrm>
            <a:off x="838200" y="-1763"/>
            <a:ext cx="10515600" cy="1297340"/>
          </a:xfrm>
        </p:spPr>
        <p:txBody>
          <a:bodyPr>
            <a:normAutofit/>
          </a:bodyPr>
          <a:lstStyle/>
          <a:p>
            <a:pPr algn="ctr"/>
            <a:r>
              <a:rPr lang="en-US" sz="4000" dirty="0">
                <a:solidFill>
                  <a:schemeClr val="bg1"/>
                </a:solidFill>
                <a:latin typeface="Arial Black"/>
                <a:cs typeface="Calibri Light"/>
              </a:rPr>
              <a:t>Stand In Your Love</a:t>
            </a:r>
            <a:br>
              <a:rPr lang="en-US" sz="4000" dirty="0">
                <a:solidFill>
                  <a:schemeClr val="bg1"/>
                </a:solidFill>
                <a:latin typeface="Arial Black"/>
                <a:cs typeface="Calibri Light"/>
              </a:rPr>
            </a:br>
            <a:r>
              <a:rPr lang="en-US" sz="4000" dirty="0">
                <a:solidFill>
                  <a:schemeClr val="bg1"/>
                </a:solidFill>
                <a:latin typeface="Arial Black"/>
                <a:cs typeface="Calibri Light"/>
              </a:rPr>
              <a:t>(Bethel)</a:t>
            </a:r>
          </a:p>
        </p:txBody>
      </p:sp>
    </p:spTree>
    <p:extLst>
      <p:ext uri="{BB962C8B-B14F-4D97-AF65-F5344CB8AC3E}">
        <p14:creationId xmlns:p14="http://schemas.microsoft.com/office/powerpoint/2010/main" val="1368011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was walking the wayside Lost on a lonely road I was chasing the high life </a:t>
            </a:r>
            <a:r>
              <a:rPr lang="en-US" sz="4000" dirty="0" err="1">
                <a:solidFill>
                  <a:schemeClr val="bg1"/>
                </a:solidFill>
                <a:latin typeface="Arial" panose="020B0604020202020204" pitchFamily="34" charset="0"/>
                <a:ea typeface="+mn-lt"/>
                <a:cs typeface="Arial" panose="020B0604020202020204" pitchFamily="34" charset="0"/>
              </a:rPr>
              <a:t>Tryna</a:t>
            </a:r>
            <a:r>
              <a:rPr lang="en-US" sz="4000" dirty="0">
                <a:solidFill>
                  <a:schemeClr val="bg1"/>
                </a:solidFill>
                <a:latin typeface="Arial" panose="020B0604020202020204" pitchFamily="34" charset="0"/>
                <a:ea typeface="+mn-lt"/>
                <a:cs typeface="Arial" panose="020B0604020202020204" pitchFamily="34" charset="0"/>
              </a:rPr>
              <a:t> satisfy my soul All the</a:t>
            </a:r>
          </a:p>
        </p:txBody>
      </p:sp>
    </p:spTree>
    <p:extLst>
      <p:ext uri="{BB962C8B-B14F-4D97-AF65-F5344CB8AC3E}">
        <p14:creationId xmlns:p14="http://schemas.microsoft.com/office/powerpoint/2010/main" val="3562455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darkness tries to roll over my bones When sorrow comes to steal the joy I own When</a:t>
            </a:r>
          </a:p>
        </p:txBody>
      </p:sp>
    </p:spTree>
    <p:extLst>
      <p:ext uri="{BB962C8B-B14F-4D97-AF65-F5344CB8AC3E}">
        <p14:creationId xmlns:p14="http://schemas.microsoft.com/office/powerpoint/2010/main" val="1507439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114279"/>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brokenness and pain is all I know I won't be shaken, no, I won't be shaken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my fear doesn't stand a</a:t>
            </a:r>
          </a:p>
        </p:txBody>
      </p:sp>
    </p:spTree>
    <p:extLst>
      <p:ext uri="{BB962C8B-B14F-4D97-AF65-F5344CB8AC3E}">
        <p14:creationId xmlns:p14="http://schemas.microsoft.com/office/powerpoint/2010/main" val="3905940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801D5-C297-4DA8-A47F-CBBFED294A79}"/>
              </a:ext>
            </a:extLst>
          </p:cNvPr>
          <p:cNvSpPr>
            <a:spLocks noGrp="1"/>
          </p:cNvSpPr>
          <p:nvPr>
            <p:ph idx="1"/>
          </p:nvPr>
        </p:nvSpPr>
        <p:spPr>
          <a:xfrm>
            <a:off x="0" y="124695"/>
            <a:ext cx="12192000" cy="5240337"/>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chance When I stand in Your love My fear doesn't stand a chance When I stand in Your love My fear</a:t>
            </a:r>
          </a:p>
        </p:txBody>
      </p:sp>
    </p:spTree>
    <p:extLst>
      <p:ext uri="{BB962C8B-B14F-4D97-AF65-F5344CB8AC3E}">
        <p14:creationId xmlns:p14="http://schemas.microsoft.com/office/powerpoint/2010/main" val="387012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70589-6110-4459-990A-B7677A636DB6}"/>
              </a:ext>
            </a:extLst>
          </p:cNvPr>
          <p:cNvSpPr>
            <a:spLocks noGrp="1"/>
          </p:cNvSpPr>
          <p:nvPr>
            <p:ph idx="1"/>
          </p:nvPr>
        </p:nvSpPr>
        <p:spPr>
          <a:xfrm>
            <a:off x="0" y="110365"/>
            <a:ext cx="12192000" cy="653661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doesn't stand a chance When I stand in Your love</a:t>
            </a:r>
          </a:p>
          <a:p>
            <a:pPr marL="0" indent="0" algn="ctr">
              <a:buNone/>
            </a:pPr>
            <a:r>
              <a:rPr lang="en-US" sz="4000" dirty="0">
                <a:solidFill>
                  <a:schemeClr val="bg1"/>
                </a:solidFill>
                <a:latin typeface="Arial"/>
                <a:ea typeface="+mn-lt"/>
                <a:cs typeface="+mn-lt"/>
              </a:rPr>
              <a:t>Shame no longer has a place to hide And I am not a</a:t>
            </a:r>
          </a:p>
        </p:txBody>
      </p:sp>
    </p:spTree>
    <p:extLst>
      <p:ext uri="{BB962C8B-B14F-4D97-AF65-F5344CB8AC3E}">
        <p14:creationId xmlns:p14="http://schemas.microsoft.com/office/powerpoint/2010/main" val="818292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5994-1E62-4CA1-A950-FF7FB0003267}"/>
              </a:ext>
            </a:extLst>
          </p:cNvPr>
          <p:cNvSpPr>
            <a:spLocks noGrp="1"/>
          </p:cNvSpPr>
          <p:nvPr>
            <p:ph idx="1"/>
          </p:nvPr>
        </p:nvSpPr>
        <p:spPr>
          <a:xfrm>
            <a:off x="87923" y="109831"/>
            <a:ext cx="12036669" cy="666024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captive to the lies I'm not afraid to leave my past behind Oh, I won't be shaken, no, I won't be shaken</a:t>
            </a:r>
          </a:p>
        </p:txBody>
      </p:sp>
    </p:spTree>
    <p:extLst>
      <p:ext uri="{BB962C8B-B14F-4D97-AF65-F5344CB8AC3E}">
        <p14:creationId xmlns:p14="http://schemas.microsoft.com/office/powerpoint/2010/main" val="39479404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B3D33-D0D0-4673-8D91-DB5DA5323208}"/>
              </a:ext>
            </a:extLst>
          </p:cNvPr>
          <p:cNvSpPr>
            <a:spLocks noGrp="1"/>
          </p:cNvSpPr>
          <p:nvPr>
            <p:ph idx="1"/>
          </p:nvPr>
        </p:nvSpPr>
        <p:spPr>
          <a:xfrm>
            <a:off x="0" y="97994"/>
            <a:ext cx="12192000" cy="461944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fear doesn't stand a chance When I stand in Your love My fear doesn't stand a chance When I stand in</a:t>
            </a:r>
          </a:p>
        </p:txBody>
      </p:sp>
    </p:spTree>
    <p:extLst>
      <p:ext uri="{BB962C8B-B14F-4D97-AF65-F5344CB8AC3E}">
        <p14:creationId xmlns:p14="http://schemas.microsoft.com/office/powerpoint/2010/main" val="3797801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My fear doesn't stand a chance When I stand in Your love Oh, I'm standing There's power</a:t>
            </a:r>
          </a:p>
        </p:txBody>
      </p:sp>
    </p:spTree>
    <p:extLst>
      <p:ext uri="{BB962C8B-B14F-4D97-AF65-F5344CB8AC3E}">
        <p14:creationId xmlns:p14="http://schemas.microsoft.com/office/powerpoint/2010/main" val="2736525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can break off every chain There's power that can empty out a grave There's resurrection power that</a:t>
            </a:r>
          </a:p>
        </p:txBody>
      </p:sp>
    </p:spTree>
    <p:extLst>
      <p:ext uri="{BB962C8B-B14F-4D97-AF65-F5344CB8AC3E}">
        <p14:creationId xmlns:p14="http://schemas.microsoft.com/office/powerpoint/2010/main" val="293668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save There's power in Your name, power in Your name My fear doesn't stand a chance When I stand</a:t>
            </a:r>
          </a:p>
        </p:txBody>
      </p:sp>
    </p:spTree>
    <p:extLst>
      <p:ext uri="{BB962C8B-B14F-4D97-AF65-F5344CB8AC3E}">
        <p14:creationId xmlns:p14="http://schemas.microsoft.com/office/powerpoint/2010/main" val="3217554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Your love My fear doesn't stand a chance When I stand in Your love My fear doesn't stand a chance</a:t>
            </a:r>
          </a:p>
        </p:txBody>
      </p:sp>
    </p:spTree>
    <p:extLst>
      <p:ext uri="{BB962C8B-B14F-4D97-AF65-F5344CB8AC3E}">
        <p14:creationId xmlns:p14="http://schemas.microsoft.com/office/powerpoint/2010/main" val="4289793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lies I believed in Left me crying like the rain Then I saw lightning from Heaven And I've never been the</a:t>
            </a:r>
          </a:p>
        </p:txBody>
      </p:sp>
    </p:spTree>
    <p:extLst>
      <p:ext uri="{BB962C8B-B14F-4D97-AF65-F5344CB8AC3E}">
        <p14:creationId xmlns:p14="http://schemas.microsoft.com/office/powerpoint/2010/main" val="3716857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stand in Your love Oh, when, when I'm standing in Your love Oh, my fear doesn't stand a</a:t>
            </a:r>
          </a:p>
        </p:txBody>
      </p:sp>
    </p:spTree>
    <p:extLst>
      <p:ext uri="{BB962C8B-B14F-4D97-AF65-F5344CB8AC3E}">
        <p14:creationId xmlns:p14="http://schemas.microsoft.com/office/powerpoint/2010/main" val="33890889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chance When I stand in Your love My fear doesn't stand a chance When I stand in Your love My fear</a:t>
            </a:r>
          </a:p>
        </p:txBody>
      </p:sp>
    </p:spTree>
    <p:extLst>
      <p:ext uri="{BB962C8B-B14F-4D97-AF65-F5344CB8AC3E}">
        <p14:creationId xmlns:p14="http://schemas.microsoft.com/office/powerpoint/2010/main" val="2157111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chance When I stand in Your love My fear doesn't stand a chance When I stand in Your love My fear</a:t>
            </a:r>
          </a:p>
        </p:txBody>
      </p:sp>
    </p:spTree>
    <p:extLst>
      <p:ext uri="{BB962C8B-B14F-4D97-AF65-F5344CB8AC3E}">
        <p14:creationId xmlns:p14="http://schemas.microsoft.com/office/powerpoint/2010/main" val="1288431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doesn't stand a chance When I stand in Your love</a:t>
            </a:r>
          </a:p>
          <a:p>
            <a:pPr marL="0" indent="0" algn="ctr">
              <a:buNone/>
            </a:pPr>
            <a:r>
              <a:rPr lang="en-US" sz="4000" dirty="0">
                <a:solidFill>
                  <a:schemeClr val="bg1"/>
                </a:solidFill>
                <a:latin typeface="Arial"/>
                <a:ea typeface="+mn-lt"/>
                <a:cs typeface="+mn-lt"/>
              </a:rPr>
              <a:t>Oh, I standing in Your love Oh, standing on the rock</a:t>
            </a:r>
          </a:p>
        </p:txBody>
      </p:sp>
    </p:spTree>
    <p:extLst>
      <p:ext uri="{BB962C8B-B14F-4D97-AF65-F5344CB8AC3E}">
        <p14:creationId xmlns:p14="http://schemas.microsoft.com/office/powerpoint/2010/main" val="24871283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I am standing, standing in Your love</a:t>
            </a:r>
          </a:p>
        </p:txBody>
      </p:sp>
    </p:spTree>
    <p:extLst>
      <p:ext uri="{BB962C8B-B14F-4D97-AF65-F5344CB8AC3E}">
        <p14:creationId xmlns:p14="http://schemas.microsoft.com/office/powerpoint/2010/main" val="9143586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Make Room The Church Will Sing</a:t>
            </a:r>
          </a:p>
          <a:p>
            <a:pPr marL="0" indent="0" algn="ctr">
              <a:buNone/>
            </a:pPr>
            <a:r>
              <a:rPr lang="en-US" sz="4400" b="1" dirty="0">
                <a:solidFill>
                  <a:schemeClr val="bg1"/>
                </a:solidFill>
                <a:latin typeface="Arial"/>
                <a:ea typeface="+mn-lt"/>
                <a:cs typeface="+mn-lt"/>
              </a:rPr>
              <a:t>(Elyssa Smith, Community Music)</a:t>
            </a:r>
          </a:p>
        </p:txBody>
      </p:sp>
    </p:spTree>
    <p:extLst>
      <p:ext uri="{BB962C8B-B14F-4D97-AF65-F5344CB8AC3E}">
        <p14:creationId xmlns:p14="http://schemas.microsoft.com/office/powerpoint/2010/main" val="3565867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burden, every crown This is my surrender This is my surrender</a:t>
            </a:r>
          </a:p>
        </p:txBody>
      </p:sp>
    </p:spTree>
    <p:extLst>
      <p:ext uri="{BB962C8B-B14F-4D97-AF65-F5344CB8AC3E}">
        <p14:creationId xmlns:p14="http://schemas.microsoft.com/office/powerpoint/2010/main" val="3766419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lie and every doubt</a:t>
            </a:r>
          </a:p>
          <a:p>
            <a:pPr marL="0" indent="0" algn="ctr">
              <a:buNone/>
            </a:pPr>
            <a:r>
              <a:rPr lang="en-US" sz="4000" dirty="0">
                <a:solidFill>
                  <a:schemeClr val="bg1"/>
                </a:solidFill>
                <a:latin typeface="Arial"/>
                <a:ea typeface="+mn-lt"/>
                <a:cs typeface="+mn-lt"/>
              </a:rPr>
              <a:t>This is my surrender And I will make room for You</a:t>
            </a:r>
          </a:p>
        </p:txBody>
      </p:sp>
    </p:spTree>
    <p:extLst>
      <p:ext uri="{BB962C8B-B14F-4D97-AF65-F5344CB8AC3E}">
        <p14:creationId xmlns:p14="http://schemas.microsoft.com/office/powerpoint/2010/main" val="8747872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I will make room for You To do whatever You</a:t>
            </a:r>
          </a:p>
        </p:txBody>
      </p:sp>
    </p:spTree>
    <p:extLst>
      <p:ext uri="{BB962C8B-B14F-4D97-AF65-F5344CB8AC3E}">
        <p14:creationId xmlns:p14="http://schemas.microsoft.com/office/powerpoint/2010/main" val="724110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Here is where I lay it down Every burden, every crown This is my</a:t>
            </a:r>
          </a:p>
        </p:txBody>
      </p:sp>
    </p:spTree>
    <p:extLst>
      <p:ext uri="{BB962C8B-B14F-4D97-AF65-F5344CB8AC3E}">
        <p14:creationId xmlns:p14="http://schemas.microsoft.com/office/powerpoint/2010/main" val="316687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same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a:t>
            </a:r>
          </a:p>
        </p:txBody>
      </p:sp>
    </p:spTree>
    <p:extLst>
      <p:ext uri="{BB962C8B-B14F-4D97-AF65-F5344CB8AC3E}">
        <p14:creationId xmlns:p14="http://schemas.microsoft.com/office/powerpoint/2010/main" val="2190996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This is my surrender Here is where I lay it down Every lie and every doubt This is my surrender</a:t>
            </a:r>
          </a:p>
        </p:txBody>
      </p:sp>
    </p:spTree>
    <p:extLst>
      <p:ext uri="{BB962C8B-B14F-4D97-AF65-F5344CB8AC3E}">
        <p14:creationId xmlns:p14="http://schemas.microsoft.com/office/powerpoint/2010/main" val="3112052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a:t>
            </a:r>
          </a:p>
        </p:txBody>
      </p:sp>
    </p:spTree>
    <p:extLst>
      <p:ext uri="{BB962C8B-B14F-4D97-AF65-F5344CB8AC3E}">
        <p14:creationId xmlns:p14="http://schemas.microsoft.com/office/powerpoint/2010/main" val="17956703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 room for You</a:t>
            </a:r>
          </a:p>
        </p:txBody>
      </p:sp>
    </p:spTree>
    <p:extLst>
      <p:ext uri="{BB962C8B-B14F-4D97-AF65-F5344CB8AC3E}">
        <p14:creationId xmlns:p14="http://schemas.microsoft.com/office/powerpoint/2010/main" val="2366933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To do whatever You want to </a:t>
            </a:r>
            <a:r>
              <a:rPr lang="en-US" sz="4400" dirty="0" err="1">
                <a:solidFill>
                  <a:schemeClr val="bg1"/>
                </a:solidFill>
                <a:latin typeface="Arial"/>
                <a:ea typeface="+mn-lt"/>
                <a:cs typeface="+mn-lt"/>
              </a:rPr>
              <a:t>To</a:t>
            </a:r>
            <a:r>
              <a:rPr lang="en-US" sz="4400" dirty="0">
                <a:solidFill>
                  <a:schemeClr val="bg1"/>
                </a:solidFill>
                <a:latin typeface="Arial"/>
                <a:ea typeface="+mn-lt"/>
                <a:cs typeface="+mn-lt"/>
              </a:rPr>
              <a:t> do whatever You want to And I will make room for You To do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1687932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(Jesus) Have Your way, have Your way Jesus Have</a:t>
            </a:r>
          </a:p>
        </p:txBody>
      </p:sp>
    </p:spTree>
    <p:extLst>
      <p:ext uri="{BB962C8B-B14F-4D97-AF65-F5344CB8AC3E}">
        <p14:creationId xmlns:p14="http://schemas.microsoft.com/office/powerpoint/2010/main" val="29772518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with us Have Your way with us, ooh We surrender We surrender Jesus Have Your way Jesus</a:t>
            </a:r>
          </a:p>
        </p:txBody>
      </p:sp>
    </p:spTree>
    <p:extLst>
      <p:ext uri="{BB962C8B-B14F-4D97-AF65-F5344CB8AC3E}">
        <p14:creationId xmlns:p14="http://schemas.microsoft.com/office/powerpoint/2010/main" val="18610641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Shake up the ground of all my tradition Break down the walls of all my religion Your way is better Your</a:t>
            </a:r>
          </a:p>
        </p:txBody>
      </p:sp>
    </p:spTree>
    <p:extLst>
      <p:ext uri="{BB962C8B-B14F-4D97-AF65-F5344CB8AC3E}">
        <p14:creationId xmlns:p14="http://schemas.microsoft.com/office/powerpoint/2010/main" val="4195705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way is better Shake up the ground of all my tradition Break down the walls of all my religion Your way is</a:t>
            </a:r>
          </a:p>
        </p:txBody>
      </p:sp>
    </p:spTree>
    <p:extLst>
      <p:ext uri="{BB962C8B-B14F-4D97-AF65-F5344CB8AC3E}">
        <p14:creationId xmlns:p14="http://schemas.microsoft.com/office/powerpoint/2010/main" val="31501856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Your way is better Shake up the ground of all my tradition Break down the walls of all my religion</a:t>
            </a:r>
          </a:p>
        </p:txBody>
      </p:sp>
    </p:spTree>
    <p:extLst>
      <p:ext uri="{BB962C8B-B14F-4D97-AF65-F5344CB8AC3E}">
        <p14:creationId xmlns:p14="http://schemas.microsoft.com/office/powerpoint/2010/main" val="40974469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is better Your way is better Shake up the ground of all my tradition Break down the walls of all</a:t>
            </a:r>
          </a:p>
        </p:txBody>
      </p:sp>
    </p:spTree>
    <p:extLst>
      <p:ext uri="{BB962C8B-B14F-4D97-AF65-F5344CB8AC3E}">
        <p14:creationId xmlns:p14="http://schemas.microsoft.com/office/powerpoint/2010/main" val="3800560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freedom I found a friend in Jesus I am a child of love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I've felt the sting of the fire But I saw You in the</a:t>
            </a:r>
          </a:p>
        </p:txBody>
      </p:sp>
    </p:spTree>
    <p:extLst>
      <p:ext uri="{BB962C8B-B14F-4D97-AF65-F5344CB8AC3E}">
        <p14:creationId xmlns:p14="http://schemas.microsoft.com/office/powerpoint/2010/main" val="24824262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religion Your way is better Your way is better And I will make room for You To do whatever You want to</a:t>
            </a:r>
          </a:p>
        </p:txBody>
      </p:sp>
    </p:spTree>
    <p:extLst>
      <p:ext uri="{BB962C8B-B14F-4D97-AF65-F5344CB8AC3E}">
        <p14:creationId xmlns:p14="http://schemas.microsoft.com/office/powerpoint/2010/main" val="27704990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a:t>
            </a:r>
          </a:p>
        </p:txBody>
      </p:sp>
    </p:spTree>
    <p:extLst>
      <p:ext uri="{BB962C8B-B14F-4D97-AF65-F5344CB8AC3E}">
        <p14:creationId xmlns:p14="http://schemas.microsoft.com/office/powerpoint/2010/main" val="38564790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Here is where I lay it down You are all I'm chasing now This is my surrender This is my</a:t>
            </a:r>
          </a:p>
        </p:txBody>
      </p:sp>
    </p:spTree>
    <p:extLst>
      <p:ext uri="{BB962C8B-B14F-4D97-AF65-F5344CB8AC3E}">
        <p14:creationId xmlns:p14="http://schemas.microsoft.com/office/powerpoint/2010/main" val="18280603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surrender Here is where I lay it down You are all I'm chasing now This is my surrender This is my</a:t>
            </a:r>
          </a:p>
        </p:txBody>
      </p:sp>
    </p:spTree>
    <p:extLst>
      <p:ext uri="{BB962C8B-B14F-4D97-AF65-F5344CB8AC3E}">
        <p14:creationId xmlns:p14="http://schemas.microsoft.com/office/powerpoint/2010/main" val="133859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a:t>
            </a:r>
          </a:p>
        </p:txBody>
      </p:sp>
    </p:spTree>
    <p:extLst>
      <p:ext uri="{BB962C8B-B14F-4D97-AF65-F5344CB8AC3E}">
        <p14:creationId xmlns:p14="http://schemas.microsoft.com/office/powerpoint/2010/main" val="911442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Ever Be”</a:t>
            </a:r>
          </a:p>
          <a:p>
            <a:pPr marL="0" indent="0" algn="ctr">
              <a:buNone/>
            </a:pPr>
            <a:r>
              <a:rPr lang="en-US" sz="4400" b="1" dirty="0">
                <a:solidFill>
                  <a:schemeClr val="bg1"/>
                </a:solidFill>
                <a:latin typeface="Arial"/>
                <a:ea typeface="+mn-lt"/>
                <a:cs typeface="+mn-lt"/>
              </a:rPr>
              <a:t>(Bethel)</a:t>
            </a:r>
          </a:p>
        </p:txBody>
      </p:sp>
    </p:spTree>
    <p:extLst>
      <p:ext uri="{BB962C8B-B14F-4D97-AF65-F5344CB8AC3E}">
        <p14:creationId xmlns:p14="http://schemas.microsoft.com/office/powerpoint/2010/main" val="29281910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have watched how You drove back the sea That swallowed up my every fear I have walked from the</a:t>
            </a:r>
          </a:p>
        </p:txBody>
      </p:sp>
    </p:spTree>
    <p:extLst>
      <p:ext uri="{BB962C8B-B14F-4D97-AF65-F5344CB8AC3E}">
        <p14:creationId xmlns:p14="http://schemas.microsoft.com/office/powerpoint/2010/main" val="36506986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shore to the deep And through it all, You were there</a:t>
            </a:r>
          </a:p>
          <a:p>
            <a:pPr marL="0" indent="0" algn="ctr">
              <a:buNone/>
            </a:pPr>
            <a:r>
              <a:rPr lang="en-US" sz="4000" dirty="0">
                <a:solidFill>
                  <a:schemeClr val="bg1"/>
                </a:solidFill>
                <a:latin typeface="Arial"/>
                <a:ea typeface="+mn-lt"/>
                <a:cs typeface="+mn-lt"/>
              </a:rPr>
              <a:t>Mighty Redeemer, strong to deliver You are the great</a:t>
            </a:r>
          </a:p>
        </p:txBody>
      </p:sp>
    </p:spTree>
    <p:extLst>
      <p:ext uri="{BB962C8B-B14F-4D97-AF65-F5344CB8AC3E}">
        <p14:creationId xmlns:p14="http://schemas.microsoft.com/office/powerpoint/2010/main" val="26297327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 am We crown You with every crown For the way You saved us Crown You with every crown For the</a:t>
            </a:r>
          </a:p>
        </p:txBody>
      </p:sp>
    </p:spTree>
    <p:extLst>
      <p:ext uri="{BB962C8B-B14F-4D97-AF65-F5344CB8AC3E}">
        <p14:creationId xmlns:p14="http://schemas.microsoft.com/office/powerpoint/2010/main" val="10893637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way You love us High King of Heaven We crown You the Lord of all I have watched how You led</a:t>
            </a:r>
          </a:p>
        </p:txBody>
      </p:sp>
    </p:spTree>
    <p:extLst>
      <p:ext uri="{BB962C8B-B14F-4D97-AF65-F5344CB8AC3E}">
        <p14:creationId xmlns:p14="http://schemas.microsoft.com/office/powerpoint/2010/main" val="1444196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flames Just when I thought it was over You broke me out of the grave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climb a mountain I'm</a:t>
            </a:r>
          </a:p>
        </p:txBody>
      </p:sp>
    </p:spTree>
    <p:extLst>
      <p:ext uri="{BB962C8B-B14F-4D97-AF65-F5344CB8AC3E}">
        <p14:creationId xmlns:p14="http://schemas.microsoft.com/office/powerpoint/2010/main" val="18809215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through the wild A cloud by day and fire by night Guiding me to Your promised land Every step, by my</a:t>
            </a:r>
          </a:p>
        </p:txBody>
      </p:sp>
    </p:spTree>
    <p:extLst>
      <p:ext uri="{BB962C8B-B14F-4D97-AF65-F5344CB8AC3E}">
        <p14:creationId xmlns:p14="http://schemas.microsoft.com/office/powerpoint/2010/main" val="29551393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side Mighty Redeemer, strong to deliver You are the great I am We crown You with every crown For the</a:t>
            </a:r>
          </a:p>
        </p:txBody>
      </p:sp>
    </p:spTree>
    <p:extLst>
      <p:ext uri="{BB962C8B-B14F-4D97-AF65-F5344CB8AC3E}">
        <p14:creationId xmlns:p14="http://schemas.microsoft.com/office/powerpoint/2010/main" val="41013538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way You saved us Crown You with every crown For the way You love us High King of Heaven We crown</a:t>
            </a:r>
          </a:p>
        </p:txBody>
      </p:sp>
    </p:spTree>
    <p:extLst>
      <p:ext uri="{BB962C8B-B14F-4D97-AF65-F5344CB8AC3E}">
        <p14:creationId xmlns:p14="http://schemas.microsoft.com/office/powerpoint/2010/main" val="4923832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the Lord of all We crown You with every crown For the way You saved us Crown You with every</a:t>
            </a:r>
          </a:p>
        </p:txBody>
      </p:sp>
    </p:spTree>
    <p:extLst>
      <p:ext uri="{BB962C8B-B14F-4D97-AF65-F5344CB8AC3E}">
        <p14:creationId xmlns:p14="http://schemas.microsoft.com/office/powerpoint/2010/main" val="2468633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 For the way You love us High King of Heaven We crown You the Lord of all </a:t>
            </a:r>
            <a:r>
              <a:rPr lang="en-US" sz="4000" dirty="0" err="1">
                <a:solidFill>
                  <a:schemeClr val="bg1"/>
                </a:solidFill>
                <a:latin typeface="Arial"/>
                <a:ea typeface="+mn-lt"/>
                <a:cs typeface="+mn-lt"/>
              </a:rPr>
              <a:t>All</a:t>
            </a:r>
            <a:r>
              <a:rPr lang="en-US" sz="4000" dirty="0">
                <a:solidFill>
                  <a:schemeClr val="bg1"/>
                </a:solidFill>
                <a:latin typeface="Arial"/>
                <a:ea typeface="+mn-lt"/>
                <a:cs typeface="+mn-lt"/>
              </a:rPr>
              <a:t> hail Redeemer hail</a:t>
            </a:r>
          </a:p>
        </p:txBody>
      </p:sp>
    </p:spTree>
    <p:extLst>
      <p:ext uri="{BB962C8B-B14F-4D97-AF65-F5344CB8AC3E}">
        <p14:creationId xmlns:p14="http://schemas.microsoft.com/office/powerpoint/2010/main" val="35241336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 You have died for me And Your praise will never, never fail Through all eternity All hail Redeemer hail</a:t>
            </a:r>
          </a:p>
        </p:txBody>
      </p:sp>
    </p:spTree>
    <p:extLst>
      <p:ext uri="{BB962C8B-B14F-4D97-AF65-F5344CB8AC3E}">
        <p14:creationId xmlns:p14="http://schemas.microsoft.com/office/powerpoint/2010/main" val="30816476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 You have died for me And Your praise will never, never fail Through all eternity We crown You with</a:t>
            </a:r>
          </a:p>
        </p:txBody>
      </p:sp>
    </p:spTree>
    <p:extLst>
      <p:ext uri="{BB962C8B-B14F-4D97-AF65-F5344CB8AC3E}">
        <p14:creationId xmlns:p14="http://schemas.microsoft.com/office/powerpoint/2010/main" val="15956842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every crown For the way You saved us Crown You with every crown For the way You love us High King</a:t>
            </a:r>
          </a:p>
        </p:txBody>
      </p:sp>
    </p:spTree>
    <p:extLst>
      <p:ext uri="{BB962C8B-B14F-4D97-AF65-F5344CB8AC3E}">
        <p14:creationId xmlns:p14="http://schemas.microsoft.com/office/powerpoint/2010/main" val="7379003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Heaven We crown You the Lord of all We crown You with every crown For the way You saved us</a:t>
            </a:r>
          </a:p>
        </p:txBody>
      </p:sp>
    </p:spTree>
    <p:extLst>
      <p:ext uri="{BB962C8B-B14F-4D97-AF65-F5344CB8AC3E}">
        <p14:creationId xmlns:p14="http://schemas.microsoft.com/office/powerpoint/2010/main" val="21606958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Crown You with every crown For the way You love us High King of Heaven We crown You the Lord of all</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41154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shout about it I am a child of love I found a world of freedom I found a friend in Jesus I am a</a:t>
            </a:r>
          </a:p>
        </p:txBody>
      </p:sp>
    </p:spTree>
    <p:extLst>
      <p:ext uri="{BB962C8B-B14F-4D97-AF65-F5344CB8AC3E}">
        <p14:creationId xmlns:p14="http://schemas.microsoft.com/office/powerpoint/2010/main" val="22378195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of it all”</a:t>
            </a:r>
          </a:p>
          <a:p>
            <a:pPr marL="0" indent="0" algn="ctr">
              <a:buNone/>
            </a:pPr>
            <a:r>
              <a:rPr lang="en-US" sz="4400" b="1" dirty="0">
                <a:solidFill>
                  <a:schemeClr val="bg1"/>
                </a:solidFill>
                <a:latin typeface="Arial"/>
                <a:ea typeface="+mn-lt"/>
                <a:cs typeface="+mn-lt"/>
              </a:rPr>
              <a:t>(CeCe </a:t>
            </a:r>
            <a:r>
              <a:rPr lang="en-US" sz="4400" b="1" dirty="0" err="1">
                <a:solidFill>
                  <a:schemeClr val="bg1"/>
                </a:solidFill>
                <a:latin typeface="Arial"/>
                <a:ea typeface="+mn-lt"/>
                <a:cs typeface="+mn-lt"/>
              </a:rPr>
              <a:t>Winans</a:t>
            </a:r>
            <a:r>
              <a:rPr lang="en-US" sz="4400" b="1" dirty="0">
                <a:solidFill>
                  <a:schemeClr val="bg1"/>
                </a:solidFill>
                <a:latin typeface="Arial"/>
                <a:ea typeface="+mn-lt"/>
                <a:cs typeface="+mn-lt"/>
              </a:rPr>
              <a:t>)</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2164864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the saints and angels. They bow before the throne. All the elders cast their crowns before the </a:t>
            </a:r>
          </a:p>
        </p:txBody>
      </p:sp>
    </p:spTree>
    <p:extLst>
      <p:ext uri="{BB962C8B-B14F-4D97-AF65-F5344CB8AC3E}">
        <p14:creationId xmlns:p14="http://schemas.microsoft.com/office/powerpoint/2010/main" val="31075394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Lamb of God and sing.  All the saints and angels. They bow before your throne. All the elders cast their</a:t>
            </a:r>
          </a:p>
        </p:txBody>
      </p:sp>
    </p:spTree>
    <p:extLst>
      <p:ext uri="{BB962C8B-B14F-4D97-AF65-F5344CB8AC3E}">
        <p14:creationId xmlns:p14="http://schemas.microsoft.com/office/powerpoint/2010/main" val="4575820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Crowns before the lamb of God and sing. You are worthy of it all. You are worthy of it all. For from you</a:t>
            </a:r>
          </a:p>
        </p:txBody>
      </p:sp>
    </p:spTree>
    <p:extLst>
      <p:ext uri="{BB962C8B-B14F-4D97-AF65-F5344CB8AC3E}">
        <p14:creationId xmlns:p14="http://schemas.microsoft.com/office/powerpoint/2010/main" val="1684257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For from you are all things and to you are all things. You deserve the glory. Day and night, night </a:t>
            </a:r>
          </a:p>
        </p:txBody>
      </p:sp>
    </p:spTree>
    <p:extLst>
      <p:ext uri="{BB962C8B-B14F-4D97-AF65-F5344CB8AC3E}">
        <p14:creationId xmlns:p14="http://schemas.microsoft.com/office/powerpoint/2010/main" val="23777388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Night and day. Let incense arise. Day and night, night and day. Let incense arise. Day and night, night </a:t>
            </a:r>
          </a:p>
        </p:txBody>
      </p:sp>
    </p:spTree>
    <p:extLst>
      <p:ext uri="{BB962C8B-B14F-4D97-AF65-F5344CB8AC3E}">
        <p14:creationId xmlns:p14="http://schemas.microsoft.com/office/powerpoint/2010/main" val="311255658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day let incense arise. Day and night night and day. You are worthy of it all. You are worthy of it all</a:t>
            </a:r>
          </a:p>
        </p:txBody>
      </p:sp>
    </p:spTree>
    <p:extLst>
      <p:ext uri="{BB962C8B-B14F-4D97-AF65-F5344CB8AC3E}">
        <p14:creationId xmlns:p14="http://schemas.microsoft.com/office/powerpoint/2010/main" val="8920158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from you are al things. And to you are all things. You deserve the glory. You are worthy of it all. You </a:t>
            </a:r>
          </a:p>
        </p:txBody>
      </p:sp>
    </p:spTree>
    <p:extLst>
      <p:ext uri="{BB962C8B-B14F-4D97-AF65-F5344CB8AC3E}">
        <p14:creationId xmlns:p14="http://schemas.microsoft.com/office/powerpoint/2010/main" val="184385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worthy of it all. For from you are all things and to you are all things. You deserve the glory. We exalt </a:t>
            </a:r>
          </a:p>
        </p:txBody>
      </p:sp>
    </p:spTree>
    <p:extLst>
      <p:ext uri="{BB962C8B-B14F-4D97-AF65-F5344CB8AC3E}">
        <p14:creationId xmlns:p14="http://schemas.microsoft.com/office/powerpoint/2010/main" val="16413025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Thee. We exalt thee. We exalt thee, Oh, Lord.</a:t>
            </a:r>
          </a:p>
          <a:p>
            <a:pPr marL="0" indent="0" algn="ctr">
              <a:buNone/>
            </a:pPr>
            <a:r>
              <a:rPr lang="en-US" sz="4000" dirty="0">
                <a:solidFill>
                  <a:schemeClr val="bg1"/>
                </a:solidFill>
                <a:latin typeface="Arial"/>
                <a:ea typeface="+mn-lt"/>
                <a:cs typeface="+mn-lt"/>
              </a:rPr>
              <a:t>We exalt thee. We exalt thee, We exalt thee, Oh </a:t>
            </a:r>
          </a:p>
        </p:txBody>
      </p:sp>
    </p:spTree>
    <p:extLst>
      <p:ext uri="{BB962C8B-B14F-4D97-AF65-F5344CB8AC3E}">
        <p14:creationId xmlns:p14="http://schemas.microsoft.com/office/powerpoint/2010/main" val="870781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child of love I am a child of love, yeah, oh I am a child of love Nothing can change the way You love</a:t>
            </a:r>
          </a:p>
        </p:txBody>
      </p:sp>
    </p:spTree>
    <p:extLst>
      <p:ext uri="{BB962C8B-B14F-4D97-AF65-F5344CB8AC3E}">
        <p14:creationId xmlns:p14="http://schemas.microsoft.com/office/powerpoint/2010/main" val="30445908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2777540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1" y="0"/>
            <a:ext cx="12184729"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State of Our Nation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Psalms 9:1-19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January 22,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defTabSz="914400" rtl="0" eaLnBrk="1" fontAlgn="base" latinLnBrk="0" hangingPunct="1">
              <a:lnSpc>
                <a:spcPct val="80000"/>
              </a:lnSpc>
              <a:spcBef>
                <a:spcPct val="20000"/>
              </a:spcBef>
              <a:spcAft>
                <a:spcPct val="0"/>
              </a:spcAft>
              <a:buClr>
                <a:srgbClr val="E3E3FF"/>
              </a:buClr>
              <a:buSzTx/>
              <a:buFontTx/>
              <a:buChar char="•"/>
              <a:tabLst/>
              <a:defRPr/>
            </a:pPr>
            <a:endParaRPr kumimoji="0" lang="en-US" sz="3200" b="0" i="0" u="none" strike="noStrike" kern="0" cap="none" spc="0" normalizeH="0" baseline="0" noProof="0" dirty="0">
              <a:ln>
                <a:noFill/>
              </a:ln>
              <a:solidFill>
                <a:srgbClr val="FFFFFF"/>
              </a:solidFill>
              <a:effectLst/>
              <a:uLnTx/>
              <a:uFillTx/>
              <a:latin typeface="Verdana" pitchFamily="34" charset="0"/>
              <a:ea typeface="+mn-ea"/>
              <a:cs typeface="Arial"/>
            </a:endParaRPr>
          </a:p>
        </p:txBody>
      </p:sp>
      <p:pic>
        <p:nvPicPr>
          <p:cNvPr id="13" name="Picture 12" descr="A picture containing fabric&#10;&#10;Description automatically generated">
            <a:extLst>
              <a:ext uri="{FF2B5EF4-FFF2-40B4-BE49-F238E27FC236}">
                <a16:creationId xmlns:a16="http://schemas.microsoft.com/office/drawing/2014/main" id="{5A6E38C4-AA20-7401-2285-7A4CF8087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 y="2743200"/>
            <a:ext cx="12184729" cy="4144818"/>
          </a:xfrm>
          <a:prstGeom prst="rect">
            <a:avLst/>
          </a:prstGeom>
        </p:spPr>
      </p:pic>
      <p:pic>
        <p:nvPicPr>
          <p:cNvPr id="6" name="Picture 5" descr="AGCF highest resolution.jpg"/>
          <p:cNvPicPr>
            <a:picLocks noChangeAspect="1"/>
          </p:cNvPicPr>
          <p:nvPr/>
        </p:nvPicPr>
        <p:blipFill>
          <a:blip r:embed="rId4" cstate="print"/>
          <a:stretch>
            <a:fillRect/>
          </a:stretch>
        </p:blipFill>
        <p:spPr>
          <a:xfrm>
            <a:off x="10549121" y="5791200"/>
            <a:ext cx="1649462" cy="1237097"/>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Psalms 9:1-19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 will praise You, O LORD, with my whole heart; I will tell of all Your marvelous works. 2 I will be glad and rejoice in You; I will sing praise to Your name, O Most High. 3 When my enemies turn back, They shall fall and perish at Your presence.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For You have maintained my right and my cause; You sat on the throne judging in righteousness. 5 You have rebuked the nations, You have destroyed the wicked; You have blotted out their name forever and ever. 6 O enemy, destructions are finished forever! And you have destroyed cities; Even their memory has perished.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2484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7 But the LORD shall endure forever; He has prepared His throne for judgment. 8 He shall judge the world in righteousness, And He shall administer judgment for the peoples in uprightness. 9 The LORD also will be a refuge for the oppressed, A refuge in times of trouble. 10 And those who know Your name will put their trust in You; For You, LORD, have not forsaken those who seek You.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11 Sing praises to the LORD, who dwells in Zion! Declare His deeds among the people. 12 When He avenges blood, He remembers them; He does not forget the cry of the humble. 13 Have mercy on me, O LORD! Consider my trouble from those who hate me, You who lift me up from the gates of death, 14 That I may tell of all Your praise In the gates of the daughter of Zion. I will rejoice in Your salvation.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lvl="0" algn="ctr">
              <a:defRPr/>
            </a:pPr>
            <a:endParaRPr lang="en-US" sz="3700" dirty="0">
              <a:solidFill>
                <a:srgbClr val="FFFFFF"/>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The nations have sunk down in the pit which they made; In the net which they hid, their own foot is caught. 16 The LORD is known by the judgment He executes; The wicked is snared in the work of his own hands. Meditation. Selah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81664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257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The wicked shall be turned into hell, And all the nations that forget God. 18 For the needy shall not always be forgotten; The expectation of the poor shall not perish forever. 19 Arise, O LORD, Do not let man prevail; Let the nations be judged in Your sight. 20 Put them in fear, O LORD, That the nations may know themselves to be but 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539430"/>
          </a:xfrm>
          <a:prstGeom prst="rect">
            <a:avLst/>
          </a:prstGeom>
        </p:spPr>
        <p:txBody>
          <a:bodyPr wrap="square">
            <a:spAutoFit/>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greatest privilege in life is to know God, The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extLst>
      <p:ext uri="{BB962C8B-B14F-4D97-AF65-F5344CB8AC3E}">
        <p14:creationId xmlns:p14="http://schemas.microsoft.com/office/powerpoint/2010/main" val="362957441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14460</TotalTime>
  <Words>4476</Words>
  <Application>Microsoft Office PowerPoint</Application>
  <PresentationFormat>Widescreen</PresentationFormat>
  <Paragraphs>277</Paragraphs>
  <Slides>147</Slides>
  <Notes>1</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147</vt:i4>
      </vt:variant>
    </vt:vector>
  </HeadingPairs>
  <TitlesOfParts>
    <vt:vector size="159" baseType="lpstr">
      <vt:lpstr>Arial</vt:lpstr>
      <vt:lpstr>Arial Black</vt:lpstr>
      <vt:lpstr>Calibri</vt:lpstr>
      <vt:lpstr>Calibri Light</vt:lpstr>
      <vt:lpstr>Constantia</vt:lpstr>
      <vt:lpstr>Verdana</vt:lpstr>
      <vt:lpstr>Verdana Pro</vt:lpstr>
      <vt:lpstr>Wingdings 2</vt:lpstr>
      <vt:lpstr>1_Mountain Top</vt:lpstr>
      <vt:lpstr>Flow</vt:lpstr>
      <vt:lpstr>2_Mountain Top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Stand In Your Love (Bethel)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814</cp:revision>
  <dcterms:created xsi:type="dcterms:W3CDTF">2009-08-18T08:19:59Z</dcterms:created>
  <dcterms:modified xsi:type="dcterms:W3CDTF">2023-01-21T01:59:08Z</dcterms:modified>
</cp:coreProperties>
</file>