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76" r:id="rId2"/>
    <p:sldMasterId id="2147483701" r:id="rId3"/>
    <p:sldMasterId id="2147483713" r:id="rId4"/>
  </p:sldMasterIdLst>
  <p:notesMasterIdLst>
    <p:notesMasterId r:id="rId138"/>
  </p:notesMasterIdLst>
  <p:handoutMasterIdLst>
    <p:handoutMasterId r:id="rId139"/>
  </p:handoutMasterIdLst>
  <p:sldIdLst>
    <p:sldId id="938" r:id="rId5"/>
    <p:sldId id="456" r:id="rId6"/>
    <p:sldId id="320" r:id="rId7"/>
    <p:sldId id="353" r:id="rId8"/>
    <p:sldId id="354" r:id="rId9"/>
    <p:sldId id="355" r:id="rId10"/>
    <p:sldId id="356" r:id="rId11"/>
    <p:sldId id="357" r:id="rId12"/>
    <p:sldId id="361" r:id="rId13"/>
    <p:sldId id="362" r:id="rId14"/>
    <p:sldId id="363" r:id="rId15"/>
    <p:sldId id="1324" r:id="rId16"/>
    <p:sldId id="474" r:id="rId17"/>
    <p:sldId id="475" r:id="rId18"/>
    <p:sldId id="476" r:id="rId19"/>
    <p:sldId id="477" r:id="rId20"/>
    <p:sldId id="478" r:id="rId21"/>
    <p:sldId id="418" r:id="rId22"/>
    <p:sldId id="394" r:id="rId23"/>
    <p:sldId id="395" r:id="rId24"/>
    <p:sldId id="396" r:id="rId25"/>
    <p:sldId id="397" r:id="rId26"/>
    <p:sldId id="398" r:id="rId27"/>
    <p:sldId id="399" r:id="rId28"/>
    <p:sldId id="400" r:id="rId29"/>
    <p:sldId id="401" r:id="rId30"/>
    <p:sldId id="402" r:id="rId31"/>
    <p:sldId id="479" r:id="rId32"/>
    <p:sldId id="364" r:id="rId33"/>
    <p:sldId id="365" r:id="rId34"/>
    <p:sldId id="462" r:id="rId35"/>
    <p:sldId id="440" r:id="rId36"/>
    <p:sldId id="441" r:id="rId37"/>
    <p:sldId id="442" r:id="rId38"/>
    <p:sldId id="443" r:id="rId39"/>
    <p:sldId id="444" r:id="rId40"/>
    <p:sldId id="445" r:id="rId41"/>
    <p:sldId id="451" r:id="rId42"/>
    <p:sldId id="447" r:id="rId43"/>
    <p:sldId id="448" r:id="rId44"/>
    <p:sldId id="449" r:id="rId45"/>
    <p:sldId id="450" r:id="rId46"/>
    <p:sldId id="452" r:id="rId47"/>
    <p:sldId id="453" r:id="rId48"/>
    <p:sldId id="454" r:id="rId49"/>
    <p:sldId id="455" r:id="rId50"/>
    <p:sldId id="1179" r:id="rId51"/>
    <p:sldId id="1180" r:id="rId52"/>
    <p:sldId id="1181" r:id="rId53"/>
    <p:sldId id="1182" r:id="rId54"/>
    <p:sldId id="1183" r:id="rId55"/>
    <p:sldId id="1184" r:id="rId56"/>
    <p:sldId id="1185" r:id="rId57"/>
    <p:sldId id="1186" r:id="rId58"/>
    <p:sldId id="1187" r:id="rId59"/>
    <p:sldId id="1188" r:id="rId60"/>
    <p:sldId id="1189" r:id="rId61"/>
    <p:sldId id="1190" r:id="rId62"/>
    <p:sldId id="1191" r:id="rId63"/>
    <p:sldId id="1192" r:id="rId64"/>
    <p:sldId id="1193" r:id="rId65"/>
    <p:sldId id="1194" r:id="rId66"/>
    <p:sldId id="1195" r:id="rId67"/>
    <p:sldId id="1196" r:id="rId68"/>
    <p:sldId id="1228" r:id="rId69"/>
    <p:sldId id="1229" r:id="rId70"/>
    <p:sldId id="1230" r:id="rId71"/>
    <p:sldId id="370" r:id="rId72"/>
    <p:sldId id="371" r:id="rId73"/>
    <p:sldId id="372" r:id="rId74"/>
    <p:sldId id="1231" r:id="rId75"/>
    <p:sldId id="1232" r:id="rId76"/>
    <p:sldId id="319" r:id="rId77"/>
    <p:sldId id="993" r:id="rId78"/>
    <p:sldId id="323" r:id="rId79"/>
    <p:sldId id="940" r:id="rId80"/>
    <p:sldId id="460" r:id="rId81"/>
    <p:sldId id="826" r:id="rId82"/>
    <p:sldId id="464" r:id="rId83"/>
    <p:sldId id="865" r:id="rId84"/>
    <p:sldId id="888" r:id="rId85"/>
    <p:sldId id="889" r:id="rId86"/>
    <p:sldId id="1241" r:id="rId87"/>
    <p:sldId id="890" r:id="rId88"/>
    <p:sldId id="891" r:id="rId89"/>
    <p:sldId id="892" r:id="rId90"/>
    <p:sldId id="893" r:id="rId91"/>
    <p:sldId id="894" r:id="rId92"/>
    <p:sldId id="895" r:id="rId93"/>
    <p:sldId id="954" r:id="rId94"/>
    <p:sldId id="898" r:id="rId95"/>
    <p:sldId id="899" r:id="rId96"/>
    <p:sldId id="900" r:id="rId97"/>
    <p:sldId id="901" r:id="rId98"/>
    <p:sldId id="903" r:id="rId99"/>
    <p:sldId id="904" r:id="rId100"/>
    <p:sldId id="1236" r:id="rId101"/>
    <p:sldId id="1235" r:id="rId102"/>
    <p:sldId id="905" r:id="rId103"/>
    <p:sldId id="906" r:id="rId104"/>
    <p:sldId id="907" r:id="rId105"/>
    <p:sldId id="908" r:id="rId106"/>
    <p:sldId id="909" r:id="rId107"/>
    <p:sldId id="910" r:id="rId108"/>
    <p:sldId id="867" r:id="rId109"/>
    <p:sldId id="868" r:id="rId110"/>
    <p:sldId id="919" r:id="rId111"/>
    <p:sldId id="918" r:id="rId112"/>
    <p:sldId id="917" r:id="rId113"/>
    <p:sldId id="916" r:id="rId114"/>
    <p:sldId id="920" r:id="rId115"/>
    <p:sldId id="921" r:id="rId116"/>
    <p:sldId id="942" r:id="rId117"/>
    <p:sldId id="1242" r:id="rId118"/>
    <p:sldId id="943" r:id="rId119"/>
    <p:sldId id="944" r:id="rId120"/>
    <p:sldId id="945" r:id="rId121"/>
    <p:sldId id="946" r:id="rId122"/>
    <p:sldId id="947" r:id="rId123"/>
    <p:sldId id="948" r:id="rId124"/>
    <p:sldId id="949" r:id="rId125"/>
    <p:sldId id="1237" r:id="rId126"/>
    <p:sldId id="1239" r:id="rId127"/>
    <p:sldId id="1240" r:id="rId128"/>
    <p:sldId id="1238" r:id="rId129"/>
    <p:sldId id="502" r:id="rId130"/>
    <p:sldId id="503" r:id="rId131"/>
    <p:sldId id="795" r:id="rId132"/>
    <p:sldId id="796" r:id="rId133"/>
    <p:sldId id="797" r:id="rId134"/>
    <p:sldId id="794" r:id="rId135"/>
    <p:sldId id="571" r:id="rId136"/>
    <p:sldId id="859" r:id="rId137"/>
  </p:sldIdLst>
  <p:sldSz cx="12192000" cy="6858000"/>
  <p:notesSz cx="9240838" cy="6954838"/>
  <p:defaultTextStyle>
    <a:defPPr>
      <a:defRPr lang="en-US"/>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9480"/>
    <a:srgbClr val="993366"/>
    <a:srgbClr val="C7C7C7"/>
    <a:srgbClr val="000000"/>
    <a:srgbClr val="FF00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533" autoAdjust="0"/>
    <p:restoredTop sz="91422" autoAdjust="0"/>
  </p:normalViewPr>
  <p:slideViewPr>
    <p:cSldViewPr>
      <p:cViewPr varScale="1">
        <p:scale>
          <a:sx n="104" d="100"/>
          <a:sy n="104" d="100"/>
        </p:scale>
        <p:origin x="552" y="126"/>
      </p:cViewPr>
      <p:guideLst>
        <p:guide orient="horz" pos="2160"/>
        <p:guide pos="3840"/>
      </p:guideLst>
    </p:cSldViewPr>
  </p:slideViewPr>
  <p:outlineViewPr>
    <p:cViewPr>
      <p:scale>
        <a:sx n="33" d="100"/>
        <a:sy n="33" d="100"/>
      </p:scale>
      <p:origin x="0" y="4902"/>
    </p:cViewPr>
  </p:outlineViewPr>
  <p:notesTextViewPr>
    <p:cViewPr>
      <p:scale>
        <a:sx n="100" d="100"/>
        <a:sy n="100" d="100"/>
      </p:scale>
      <p:origin x="0" y="0"/>
    </p:cViewPr>
  </p:notesTextViewPr>
  <p:sorterViewPr>
    <p:cViewPr>
      <p:scale>
        <a:sx n="66" d="100"/>
        <a:sy n="66" d="100"/>
      </p:scale>
      <p:origin x="0" y="4638"/>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notesMaster" Target="notesMasters/notesMaster1.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28" Type="http://schemas.openxmlformats.org/officeDocument/2006/relationships/slide" Target="slides/slide124.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134" Type="http://schemas.openxmlformats.org/officeDocument/2006/relationships/slide" Target="slides/slide130.xml"/><Relationship Id="rId139" Type="http://schemas.openxmlformats.org/officeDocument/2006/relationships/handoutMaster" Target="handoutMasters/handoutMaster1.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4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slide" Target="slides/slide131.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viewProps" Target="viewProp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theme" Target="theme/theme1.xml"/><Relationship Id="rId3" Type="http://schemas.openxmlformats.org/officeDocument/2006/relationships/slideMaster" Target="slideMasters/slideMaster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6" Type="http://schemas.openxmlformats.org/officeDocument/2006/relationships/slide" Target="slides/slide1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5" name="Rectangle 3"/>
          <p:cNvSpPr>
            <a:spLocks noGrp="1" noChangeArrowheads="1"/>
          </p:cNvSpPr>
          <p:nvPr>
            <p:ph type="dt" sz="quarter"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3076" name="Rectangle 4"/>
          <p:cNvSpPr>
            <a:spLocks noGrp="1" noChangeArrowheads="1"/>
          </p:cNvSpPr>
          <p:nvPr>
            <p:ph type="ftr" sz="quarter" idx="2"/>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7" name="Rectangle 5"/>
          <p:cNvSpPr>
            <a:spLocks noGrp="1" noChangeArrowheads="1"/>
          </p:cNvSpPr>
          <p:nvPr>
            <p:ph type="sldNum" sz="quarter" idx="3"/>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92F7831D-801C-46EA-86DA-844BD6A16010}" type="slidenum">
              <a:rPr lang="en-US"/>
              <a:pPr>
                <a:defRPr/>
              </a:pPr>
              <a:t>‹#›</a:t>
            </a:fld>
            <a:endParaRPr lang="en-US" dirty="0"/>
          </a:p>
        </p:txBody>
      </p:sp>
    </p:spTree>
    <p:extLst>
      <p:ext uri="{BB962C8B-B14F-4D97-AF65-F5344CB8AC3E}">
        <p14:creationId xmlns:p14="http://schemas.microsoft.com/office/powerpoint/2010/main" val="29795326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099" name="Rectangle 3"/>
          <p:cNvSpPr>
            <a:spLocks noGrp="1" noChangeArrowheads="1"/>
          </p:cNvSpPr>
          <p:nvPr>
            <p:ph type="dt"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48132" name="Rectangle 4"/>
          <p:cNvSpPr>
            <a:spLocks noGrp="1" noRot="1" noChangeAspect="1" noChangeArrowheads="1" noTextEdit="1"/>
          </p:cNvSpPr>
          <p:nvPr>
            <p:ph type="sldImg" idx="2"/>
          </p:nvPr>
        </p:nvSpPr>
        <p:spPr bwMode="auto">
          <a:xfrm>
            <a:off x="2303463" y="522288"/>
            <a:ext cx="4633912" cy="2606675"/>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23925" y="3303588"/>
            <a:ext cx="7392988" cy="31289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103" name="Rectangle 7"/>
          <p:cNvSpPr>
            <a:spLocks noGrp="1" noChangeArrowheads="1"/>
          </p:cNvSpPr>
          <p:nvPr>
            <p:ph type="sldNum" sz="quarter" idx="5"/>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26A3953D-5909-4241-B856-34C355E70DD7}" type="slidenum">
              <a:rPr lang="en-US"/>
              <a:pPr>
                <a:defRPr/>
              </a:pPr>
              <a:t>‹#›</a:t>
            </a:fld>
            <a:endParaRPr lang="en-US" dirty="0"/>
          </a:p>
        </p:txBody>
      </p:sp>
    </p:spTree>
    <p:extLst>
      <p:ext uri="{BB962C8B-B14F-4D97-AF65-F5344CB8AC3E}">
        <p14:creationId xmlns:p14="http://schemas.microsoft.com/office/powerpoint/2010/main" val="9775038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A3953D-5909-4241-B856-34C355E70DD7}" type="slidenum">
              <a:rPr lang="en-US" smtClean="0"/>
              <a:pPr>
                <a:defRPr/>
              </a:pPr>
              <a:t>78</a:t>
            </a:fld>
            <a:endParaRPr lang="en-US" dirty="0"/>
          </a:p>
        </p:txBody>
      </p:sp>
    </p:spTree>
    <p:extLst>
      <p:ext uri="{BB962C8B-B14F-4D97-AF65-F5344CB8AC3E}">
        <p14:creationId xmlns:p14="http://schemas.microsoft.com/office/powerpoint/2010/main" val="2622875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26A3953D-5909-4241-B856-34C355E70DD7}"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0" fontAlgn="base" latinLnBrk="0" hangingPunct="0">
                <a:lnSpc>
                  <a:spcPct val="100000"/>
                </a:lnSpc>
                <a:spcBef>
                  <a:spcPct val="0"/>
                </a:spcBef>
                <a:spcAft>
                  <a:spcPct val="0"/>
                </a:spcAft>
                <a:buClrTx/>
                <a:buSzTx/>
                <a:buFontTx/>
                <a:buNone/>
                <a:tabLst/>
                <a:defRPr/>
              </a:pPr>
              <a:t>82</a:t>
            </a:fld>
            <a:endParaRPr kumimoji="0" lang="en-US" sz="1200" b="0" i="0" u="none" strike="noStrike" kern="1200" cap="none" spc="0" normalizeH="0" baseline="0" noProof="0" dirty="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15368626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26A3953D-5909-4241-B856-34C355E70DD7}"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0" fontAlgn="base" latinLnBrk="0" hangingPunct="0">
                <a:lnSpc>
                  <a:spcPct val="100000"/>
                </a:lnSpc>
                <a:spcBef>
                  <a:spcPct val="0"/>
                </a:spcBef>
                <a:spcAft>
                  <a:spcPct val="0"/>
                </a:spcAft>
                <a:buClrTx/>
                <a:buSzTx/>
                <a:buFontTx/>
                <a:buNone/>
                <a:tabLst/>
                <a:defRPr/>
              </a:pPr>
              <a:t>83</a:t>
            </a:fld>
            <a:endParaRPr kumimoji="0" lang="en-US" sz="1200" b="0" i="0" u="none" strike="noStrike" kern="1200" cap="none" spc="0" normalizeH="0" baseline="0" noProof="0" dirty="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28173036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pPr>
                <a:defRPr/>
              </a:pPr>
              <a:t>‹#›</a:t>
            </a:fld>
            <a:endParaRPr lang="en-US" dirty="0"/>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solidFill>
                <a:srgbClr val="FFFFFF"/>
              </a:solidFill>
            </a:endParaRPr>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solidFill>
                  <a:srgbClr val="FFFFFF"/>
                </a:solidFill>
              </a:rPr>
              <a:pPr>
                <a:defRPr/>
              </a:pPr>
              <a:t>‹#›</a:t>
            </a:fld>
            <a:endParaRPr lang="en-US" dirty="0">
              <a:solidFill>
                <a:srgbClr val="FFFFFF"/>
              </a:solidFill>
            </a:endParaRPr>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solidFill>
                <a:srgbClr val="FFFFFF"/>
              </a:solidFill>
            </a:endParaRPr>
          </a:p>
        </p:txBody>
      </p:sp>
    </p:spTree>
    <p:extLst>
      <p:ext uri="{BB962C8B-B14F-4D97-AF65-F5344CB8AC3E}">
        <p14:creationId xmlns:p14="http://schemas.microsoft.com/office/powerpoint/2010/main" val="32504587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9672458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5033775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501558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1112424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649944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392319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7387236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617132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7285255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3770698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0213725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6A6B80C8-9C17-4C8D-80FA-039A6827A3A1}" type="datetimeFigureOut">
              <a:rPr lang="en-US" smtClean="0">
                <a:solidFill>
                  <a:srgbClr val="DBF5F9">
                    <a:shade val="90000"/>
                  </a:srgbClr>
                </a:solidFill>
              </a:rPr>
              <a:pPr/>
              <a:t>2/3/2023</a:t>
            </a:fld>
            <a:endParaRPr lang="en-US">
              <a:solidFill>
                <a:srgbClr val="DBF5F9">
                  <a:shade val="90000"/>
                </a:srgbClr>
              </a:solidFill>
            </a:endParaRPr>
          </a:p>
        </p:txBody>
      </p:sp>
      <p:sp>
        <p:nvSpPr>
          <p:cNvPr id="19" name="Footer Placeholder 18"/>
          <p:cNvSpPr>
            <a:spLocks noGrp="1"/>
          </p:cNvSpPr>
          <p:nvPr>
            <p:ph type="ftr" sz="quarter" idx="11"/>
          </p:nvPr>
        </p:nvSpPr>
        <p:spPr/>
        <p:txBody>
          <a:bodyPr/>
          <a:lstStyle/>
          <a:p>
            <a:endParaRPr lang="en-US">
              <a:solidFill>
                <a:srgbClr val="DBF5F9">
                  <a:shade val="90000"/>
                </a:srgbClr>
              </a:solidFill>
            </a:endParaRPr>
          </a:p>
        </p:txBody>
      </p:sp>
      <p:sp>
        <p:nvSpPr>
          <p:cNvPr id="27" name="Slide Number Placeholder 26"/>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extLst>
      <p:ext uri="{BB962C8B-B14F-4D97-AF65-F5344CB8AC3E}">
        <p14:creationId xmlns:p14="http://schemas.microsoft.com/office/powerpoint/2010/main" val="536379941"/>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2/3/2023</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26331871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DBF5F9">
                    <a:shade val="90000"/>
                  </a:srgbClr>
                </a:solidFill>
              </a:rPr>
              <a:pPr/>
              <a:t>2/3/2023</a:t>
            </a:fld>
            <a:endParaRPr lang="en-US">
              <a:solidFill>
                <a:srgbClr val="DBF5F9">
                  <a:shade val="90000"/>
                </a:srgbClr>
              </a:solidFill>
            </a:endParaRPr>
          </a:p>
        </p:txBody>
      </p:sp>
      <p:sp>
        <p:nvSpPr>
          <p:cNvPr id="5" name="Footer Placeholder 4"/>
          <p:cNvSpPr>
            <a:spLocks noGrp="1"/>
          </p:cNvSpPr>
          <p:nvPr>
            <p:ph type="ftr" sz="quarter" idx="11"/>
          </p:nvPr>
        </p:nvSpPr>
        <p:spPr/>
        <p:txBody>
          <a:bodyPr/>
          <a:lstStyle/>
          <a:p>
            <a:endParaRPr lang="en-US">
              <a:solidFill>
                <a:srgbClr val="DBF5F9">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extLst>
      <p:ext uri="{BB962C8B-B14F-4D97-AF65-F5344CB8AC3E}">
        <p14:creationId xmlns:p14="http://schemas.microsoft.com/office/powerpoint/2010/main" val="1740200068"/>
      </p:ext>
    </p:extLst>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en-US"/>
              <a:t>Click to edit Master title style</a:t>
            </a:r>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2/3/2023</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42703588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6A6B80C8-9C17-4C8D-80FA-039A6827A3A1}" type="datetimeFigureOut">
              <a:rPr lang="en-US" smtClean="0">
                <a:solidFill>
                  <a:srgbClr val="04617B">
                    <a:shade val="90000"/>
                  </a:srgbClr>
                </a:solidFill>
              </a:rPr>
              <a:pPr/>
              <a:t>2/3/2023</a:t>
            </a:fld>
            <a:endParaRPr lang="en-US">
              <a:solidFill>
                <a:srgbClr val="04617B">
                  <a:shade val="90000"/>
                </a:srgbClr>
              </a:solidFill>
            </a:endParaRPr>
          </a:p>
        </p:txBody>
      </p:sp>
      <p:sp>
        <p:nvSpPr>
          <p:cNvPr id="8" name="Footer Placeholder 7"/>
          <p:cNvSpPr>
            <a:spLocks noGrp="1"/>
          </p:cNvSpPr>
          <p:nvPr>
            <p:ph type="ftr" sz="quarter" idx="11"/>
          </p:nvPr>
        </p:nvSpPr>
        <p:spPr/>
        <p:txBody>
          <a:bodyPr/>
          <a:lstStyle/>
          <a:p>
            <a:endParaRPr lang="en-US">
              <a:solidFill>
                <a:srgbClr val="04617B">
                  <a:shade val="90000"/>
                </a:srgbClr>
              </a:solidFill>
            </a:endParaRPr>
          </a:p>
        </p:txBody>
      </p:sp>
      <p:sp>
        <p:nvSpPr>
          <p:cNvPr id="9" name="Slide Number Placeholder 8"/>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9409527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pPr>
                <a:defRPr/>
              </a:pPr>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6A6B80C8-9C17-4C8D-80FA-039A6827A3A1}" type="datetimeFigureOut">
              <a:rPr lang="en-US" smtClean="0">
                <a:solidFill>
                  <a:srgbClr val="04617B">
                    <a:shade val="90000"/>
                  </a:srgbClr>
                </a:solidFill>
              </a:rPr>
              <a:pPr/>
              <a:t>2/3/2023</a:t>
            </a:fld>
            <a:endParaRPr lang="en-US">
              <a:solidFill>
                <a:srgbClr val="04617B">
                  <a:shade val="90000"/>
                </a:srgbClr>
              </a:solidFill>
            </a:endParaRPr>
          </a:p>
        </p:txBody>
      </p:sp>
      <p:sp>
        <p:nvSpPr>
          <p:cNvPr id="4" name="Footer Placeholder 3"/>
          <p:cNvSpPr>
            <a:spLocks noGrp="1"/>
          </p:cNvSpPr>
          <p:nvPr>
            <p:ph type="ftr" sz="quarter" idx="11"/>
          </p:nvPr>
        </p:nvSpPr>
        <p:spPr/>
        <p:txBody>
          <a:bodyPr/>
          <a:lstStyle/>
          <a:p>
            <a:endParaRPr lang="en-US">
              <a:solidFill>
                <a:srgbClr val="04617B">
                  <a:shade val="90000"/>
                </a:srgbClr>
              </a:solidFill>
            </a:endParaRPr>
          </a:p>
        </p:txBody>
      </p:sp>
      <p:sp>
        <p:nvSpPr>
          <p:cNvPr id="5" name="Slide Number Placeholder 4"/>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414358540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6B80C8-9C17-4C8D-80FA-039A6827A3A1}" type="datetimeFigureOut">
              <a:rPr lang="en-US" smtClean="0">
                <a:solidFill>
                  <a:srgbClr val="04617B">
                    <a:shade val="90000"/>
                  </a:srgbClr>
                </a:solidFill>
              </a:rPr>
              <a:pPr/>
              <a:t>2/3/2023</a:t>
            </a:fld>
            <a:endParaRPr lang="en-US">
              <a:solidFill>
                <a:srgbClr val="04617B">
                  <a:shade val="90000"/>
                </a:srgbClr>
              </a:solidFill>
            </a:endParaRPr>
          </a:p>
        </p:txBody>
      </p:sp>
      <p:sp>
        <p:nvSpPr>
          <p:cNvPr id="3" name="Footer Placeholder 2"/>
          <p:cNvSpPr>
            <a:spLocks noGrp="1"/>
          </p:cNvSpPr>
          <p:nvPr>
            <p:ph type="ftr" sz="quarter" idx="11"/>
          </p:nvPr>
        </p:nvSpPr>
        <p:spPr/>
        <p:txBody>
          <a:bodyPr/>
          <a:lstStyle/>
          <a:p>
            <a:endParaRPr lang="en-US">
              <a:solidFill>
                <a:srgbClr val="04617B">
                  <a:shade val="90000"/>
                </a:srgbClr>
              </a:solidFill>
            </a:endParaRPr>
          </a:p>
        </p:txBody>
      </p:sp>
      <p:sp>
        <p:nvSpPr>
          <p:cNvPr id="4" name="Slide Number Placeholder 3"/>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28501984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2/3/2023</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296285659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2" name="Titl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2/3/2023</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a:xfrm>
            <a:off x="10769600" y="6356351"/>
            <a:ext cx="812800" cy="365125"/>
          </a:xfrm>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
        <p:nvSpPr>
          <p:cNvPr id="11" name="Free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Tree>
    <p:extLst>
      <p:ext uri="{BB962C8B-B14F-4D97-AF65-F5344CB8AC3E}">
        <p14:creationId xmlns:p14="http://schemas.microsoft.com/office/powerpoint/2010/main" val="411341815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2/3/2023</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9496627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2/3/2023</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382076611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96247228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76310324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0584226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913410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pPr>
                <a:defRPr/>
              </a:pPr>
              <a:t>‹#›</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2/3/2023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26421386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2/3/2023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97903943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2/3/2023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3466317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86165324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9113871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5736688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3057918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2.jpe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a:defRPr/>
            </a:pPr>
            <a:endParaRPr lang="en-US" dirty="0"/>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a:defRPr/>
            </a:pPr>
            <a:endParaRPr lang="en-US" dirty="0"/>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a:defRPr/>
            </a:pPr>
            <a:fld id="{046C1E6C-7028-4BF1-8CA4-45E388D6F3FB}" type="slidenum">
              <a:rPr lang="en-US"/>
              <a:pPr>
                <a:defRPr/>
              </a:pPr>
              <a:t>‹#›</a:t>
            </a:fld>
            <a:endParaRPr lang="en-US" dirty="0"/>
          </a:p>
        </p:txBody>
      </p:sp>
    </p:spTree>
  </p:cSld>
  <p:clrMap bg1="dk2" tx1="lt1" bg2="dk1" tx2="lt2" accent1="accent1" accent2="accent2" accent3="accent3" accent4="accent4" accent5="accent5" accent6="accent6" hlink="hlink" folHlink="folHlink"/>
  <p:sldLayoutIdLst>
    <p:sldLayoutId id="2147483675"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fontAlgn="base">
              <a:spcBef>
                <a:spcPct val="0"/>
              </a:spcBef>
              <a:spcAft>
                <a:spcPct val="0"/>
              </a:spcAft>
              <a:defRPr/>
            </a:pPr>
            <a:fld id="{046C1E6C-7028-4BF1-8CA4-45E388D6F3FB}" type="slidenum">
              <a:rPr lang="en-US">
                <a:solidFill>
                  <a:srgbClr val="FFFFFF"/>
                </a:solidFill>
              </a:rPr>
              <a:pPr fontAlgn="base">
                <a:spcBef>
                  <a:spcPct val="0"/>
                </a:spcBef>
                <a:spcAft>
                  <a:spcPct val="0"/>
                </a:spcAft>
                <a:defRPr/>
              </a:pPr>
              <a:t>‹#›</a:t>
            </a:fld>
            <a:endParaRPr lang="en-US" dirty="0">
              <a:solidFill>
                <a:srgbClr val="FFFFFF"/>
              </a:solidFill>
            </a:endParaRPr>
          </a:p>
        </p:txBody>
      </p:sp>
    </p:spTree>
    <p:extLst>
      <p:ext uri="{BB962C8B-B14F-4D97-AF65-F5344CB8AC3E}">
        <p14:creationId xmlns:p14="http://schemas.microsoft.com/office/powerpoint/2010/main" val="1535811536"/>
      </p:ext>
    </p:extLst>
  </p:cSld>
  <p:clrMap bg1="dk2" tx1="lt1" bg2="dk1" tx2="lt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l="-1000" r="-1000"/>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
        <p:nvSpPr>
          <p:cNvPr id="8" name="Freeform 7"/>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auto">
              <a:spcBef>
                <a:spcPts val="0"/>
              </a:spcBef>
              <a:spcAft>
                <a:spcPts val="0"/>
              </a:spcAft>
            </a:pPr>
            <a:fld id="{6A6B80C8-9C17-4C8D-80FA-039A6827A3A1}" type="datetimeFigureOut">
              <a:rPr lang="en-US" smtClean="0">
                <a:solidFill>
                  <a:srgbClr val="04617B">
                    <a:shade val="90000"/>
                  </a:srgbClr>
                </a:solidFill>
                <a:latin typeface="Constantia"/>
                <a:cs typeface="+mn-cs"/>
              </a:rPr>
              <a:pPr fontAlgn="auto">
                <a:spcBef>
                  <a:spcPts val="0"/>
                </a:spcBef>
                <a:spcAft>
                  <a:spcPts val="0"/>
                </a:spcAft>
              </a:pPr>
              <a:t>2/3/2023</a:t>
            </a:fld>
            <a:endParaRPr lang="en-US">
              <a:solidFill>
                <a:srgbClr val="04617B">
                  <a:shade val="90000"/>
                </a:srgbClr>
              </a:solidFill>
              <a:latin typeface="Constantia"/>
              <a:cs typeface="+mn-cs"/>
            </a:endParaRPr>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auto">
              <a:spcBef>
                <a:spcPts val="0"/>
              </a:spcBef>
              <a:spcAft>
                <a:spcPts val="0"/>
              </a:spcAft>
            </a:pPr>
            <a:endParaRPr lang="en-US">
              <a:solidFill>
                <a:srgbClr val="04617B">
                  <a:shade val="90000"/>
                </a:srgbClr>
              </a:solidFill>
              <a:latin typeface="Constantia"/>
              <a:cs typeface="+mn-cs"/>
            </a:endParaRPr>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fontAlgn="auto">
              <a:spcBef>
                <a:spcPts val="0"/>
              </a:spcBef>
              <a:spcAft>
                <a:spcPts val="0"/>
              </a:spcAft>
            </a:pPr>
            <a:fld id="{41426CE2-90E3-4B1E-80FF-F519754C6738}" type="slidenum">
              <a:rPr lang="en-US" smtClean="0">
                <a:solidFill>
                  <a:srgbClr val="04617B">
                    <a:shade val="90000"/>
                  </a:srgbClr>
                </a:solidFill>
                <a:latin typeface="Constantia"/>
                <a:cs typeface="+mn-cs"/>
              </a:rPr>
              <a:pPr fontAlgn="auto">
                <a:spcBef>
                  <a:spcPts val="0"/>
                </a:spcBef>
                <a:spcAft>
                  <a:spcPts val="0"/>
                </a:spcAft>
              </a:pPr>
              <a:t>‹#›</a:t>
            </a:fld>
            <a:endParaRPr lang="en-US">
              <a:solidFill>
                <a:srgbClr val="04617B">
                  <a:shade val="90000"/>
                </a:srgbClr>
              </a:solidFill>
              <a:latin typeface="Constantia"/>
              <a:cs typeface="+mn-cs"/>
            </a:endParaRPr>
          </a:p>
        </p:txBody>
      </p:sp>
      <p:grpSp>
        <p:nvGrpSpPr>
          <p:cNvPr id="2" name="Group 1"/>
          <p:cNvGrpSpPr/>
          <p:nvPr/>
        </p:nvGrpSpPr>
        <p:grpSpPr>
          <a:xfrm>
            <a:off x="-25356" y="202408"/>
            <a:ext cx="12240731"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grpSp>
    </p:spTree>
    <p:extLst>
      <p:ext uri="{BB962C8B-B14F-4D97-AF65-F5344CB8AC3E}">
        <p14:creationId xmlns:p14="http://schemas.microsoft.com/office/powerpoint/2010/main" val="3602978053"/>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2/3/2023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672394567"/>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7.png"/></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1.xml"/></Relationships>
</file>

<file path=ppt/slides/_rels/slide7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8653381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And fighting our battles. Every knee will bow before him. Our God is the lamb. The lamb that was slain. </a:t>
            </a:r>
          </a:p>
        </p:txBody>
      </p:sp>
    </p:spTree>
    <p:extLst>
      <p:ext uri="{BB962C8B-B14F-4D97-AF65-F5344CB8AC3E}">
        <p14:creationId xmlns:p14="http://schemas.microsoft.com/office/powerpoint/2010/main" val="50447247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John 8:42-44   </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42 Jesus said to them,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"If God were your Father, you would love Me, for I proceeded forth and came from God; nor have I come of Myself, but He sent Me.</a:t>
            </a:r>
            <a:r>
              <a:rPr lang="en-US" sz="4000" dirty="0">
                <a:effectLst/>
                <a:latin typeface="Verdana" panose="020B0604030504040204" pitchFamily="34" charset="0"/>
                <a:ea typeface="Calibri" panose="020F0502020204030204" pitchFamily="34" charset="0"/>
                <a:cs typeface="Times New Roman" panose="02020603050405020304" pitchFamily="18" charset="0"/>
              </a:rPr>
              <a:t> 43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Why do you not understand My speech? Because you are not able to listen to My word.</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129741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44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You are of your father the devil, and the desires of your father you want to do. He was a murderer from the beginning, and does not stand in the truth, because there is no truth in him. When he speaks a lie, he speaks from his own resources, for he is a liar and the father of it.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b="1" dirty="0">
              <a:effectLst/>
              <a:latin typeface="Verdana" panose="020B060403050404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8171014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14300" y="13855"/>
            <a:ext cx="119634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2. We Listen to the Wrong Counsel</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8866278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0"/>
            <a:ext cx="9144000" cy="50292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
        <p:nvSpPr>
          <p:cNvPr id="4"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Proverbs 18:24   </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"Some friends may ruin you, but a real friend will be more loyal than a brother."</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2736836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Proverbs 13:20   </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"Spend time with the wise and you will become wise, but the friends of fools will suffer."</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0141512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3. We are tempted to give up when we focus more on our loss than on the Lord who can deliver Us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7956506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2 Corinthians 1:3-4</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3 Blessed be the God and Father of our Lord Jesus Christ, the Father of mercies and God of all comfort, 4 who comforts us in all our tribulation, that we may be able to comfort those who are in any trouble, with the comfort with which we ourselves are comforted by God.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7317973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2 Corinthians 12:7-8   </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7 And lest I should be exalted above measure by the abundance of the revelations, a thorn in the flesh was given to me, a messenger of Satan to buffet me, lest I be exalted above measure. 8 Concerning this thing I pleaded with the Lord three times that it might depart from me.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2432571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3900" b="1" u="sng" dirty="0">
                <a:effectLst/>
                <a:latin typeface="Verdana" panose="020B0604030504040204" pitchFamily="34" charset="0"/>
                <a:ea typeface="Calibri" panose="020F0502020204030204" pitchFamily="34" charset="0"/>
                <a:cs typeface="Times New Roman" panose="02020603050405020304" pitchFamily="18" charset="0"/>
              </a:rPr>
              <a:t>Philippians 4:11-14    </a:t>
            </a:r>
            <a:endParaRPr lang="en-US" sz="39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900" dirty="0">
                <a:effectLst/>
                <a:latin typeface="Verdana" panose="020B0604030504040204" pitchFamily="34" charset="0"/>
                <a:ea typeface="Calibri" panose="020F0502020204030204" pitchFamily="34" charset="0"/>
                <a:cs typeface="Times New Roman" panose="02020603050405020304" pitchFamily="18" charset="0"/>
              </a:rPr>
              <a:t>11 Not that I speak in regard to need, for I have learned in whatever state I am, to be content: 12 I know how to be abased, and I know how to abound. Everywhere and in all things I have learned both to be full and to be hungry, both to abound and to suffer need. 13 I can do all things through Christ who strengthens me. </a:t>
            </a: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9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9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9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9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4992182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kumimoji="0" lang="en-US" sz="38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3800" b="1" u="sng" dirty="0">
                <a:effectLst/>
                <a:latin typeface="Verdana" panose="020B0604030504040204" pitchFamily="34" charset="0"/>
                <a:ea typeface="Calibri" panose="020F0502020204030204" pitchFamily="34" charset="0"/>
                <a:cs typeface="Times New Roman" panose="02020603050405020304" pitchFamily="18" charset="0"/>
              </a:rPr>
              <a:t>2 Corinthians 12:9-10</a:t>
            </a:r>
            <a:r>
              <a:rPr lang="en-US" sz="3800" u="sng" dirty="0">
                <a:effectLst/>
                <a:latin typeface="Verdana" panose="020B0604030504040204" pitchFamily="34" charset="0"/>
                <a:ea typeface="Calibri" panose="020F0502020204030204" pitchFamily="34" charset="0"/>
                <a:cs typeface="Times New Roman" panose="02020603050405020304" pitchFamily="18" charset="0"/>
              </a:rPr>
              <a:t>       </a:t>
            </a:r>
            <a:endParaRPr lang="en-US" sz="38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9 And He said to me, "My grace is sufficient for you, for My strength is made perfect in weakness." Therefore most gladly I will rather boast in my infirmities, that the power of Christ may rest upon me. 10 Therefore I take pleasure in infirmities, in reproaches, in needs, in persecutions, in distresses, for Christ's sake. For when I am weak, then I am strong.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8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44221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For the sins of the world his blood breaks the chains. And every knee will bow before the Lion and the</a:t>
            </a:r>
          </a:p>
        </p:txBody>
      </p:sp>
    </p:spTree>
    <p:extLst>
      <p:ext uri="{BB962C8B-B14F-4D97-AF65-F5344CB8AC3E}">
        <p14:creationId xmlns:p14="http://schemas.microsoft.com/office/powerpoint/2010/main" val="111478046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God’s Grace reminds us that the priority of our life is our personal relationship with the Lord</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1066428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Arial" panose="020B0604020202020204" pitchFamily="34" charset="0"/>
              </a:rPr>
              <a:t>1.</a:t>
            </a:r>
            <a:r>
              <a:rPr lang="en-US" sz="4000" b="1" dirty="0">
                <a:effectLst/>
                <a:latin typeface="Verdana" panose="020B0604030504040204" pitchFamily="34" charset="0"/>
                <a:ea typeface="Calibri" panose="020F0502020204030204" pitchFamily="34" charset="0"/>
                <a:cs typeface="Verdana" panose="020B0604030504040204" pitchFamily="34" charset="0"/>
              </a:rPr>
              <a:t> You can Never Justify Giving Up</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2179344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Arial" panose="020B0604020202020204" pitchFamily="34" charset="0"/>
              </a:rPr>
              <a:t>2.</a:t>
            </a:r>
            <a:r>
              <a:rPr lang="en-US" sz="4000" b="1" dirty="0">
                <a:effectLst/>
                <a:latin typeface="Verdana" panose="020B0604030504040204" pitchFamily="34" charset="0"/>
                <a:ea typeface="Calibri" panose="020F0502020204030204" pitchFamily="34" charset="0"/>
                <a:cs typeface="Verdana" panose="020B0604030504040204" pitchFamily="34" charset="0"/>
              </a:rPr>
              <a:t> God always has a Valuable Lesson for Us in Hardship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Verdana" panose="020B0604030504040204" pitchFamily="34"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7578965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Arial" panose="020B0604020202020204" pitchFamily="34" charset="0"/>
              </a:rPr>
              <a:t>3.</a:t>
            </a:r>
            <a:r>
              <a:rPr lang="en-US" sz="4000" b="1" dirty="0">
                <a:effectLst/>
                <a:latin typeface="Verdana" panose="020B0604030504040204" pitchFamily="34" charset="0"/>
                <a:ea typeface="Calibri" panose="020F0502020204030204" pitchFamily="34" charset="0"/>
                <a:cs typeface="Verdana" panose="020B0604030504040204" pitchFamily="34" charset="0"/>
              </a:rPr>
              <a:t> God Doesn’t Promise Us an Explanation</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b="1" dirty="0">
              <a:effectLst/>
              <a:latin typeface="Verdana" panose="020B0604030504040204" pitchFamily="34" charset="0"/>
              <a:ea typeface="Calibri" panose="020F0502020204030204" pitchFamily="34" charset="0"/>
              <a:cs typeface="Arial" panose="020B0604020202020204" pitchFamily="34"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6285573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Arial" panose="020B0604020202020204" pitchFamily="34" charset="0"/>
              </a:rPr>
              <a:t>4.</a:t>
            </a:r>
            <a:r>
              <a:rPr lang="en-US" sz="4000" b="1" dirty="0">
                <a:effectLst/>
                <a:latin typeface="Verdana" panose="020B0604030504040204" pitchFamily="34" charset="0"/>
                <a:ea typeface="Calibri" panose="020F0502020204030204" pitchFamily="34" charset="0"/>
                <a:cs typeface="Verdana" panose="020B0604030504040204" pitchFamily="34" charset="0"/>
              </a:rPr>
              <a:t> The Lord Works Something Good</a:t>
            </a:r>
            <a:r>
              <a:rPr lang="en-US" sz="4000" b="1" dirty="0">
                <a:effectLst/>
                <a:latin typeface="Verdana" panose="020B0604030504040204" pitchFamily="34" charset="0"/>
                <a:ea typeface="Calibri" panose="020F0502020204030204" pitchFamily="34" charset="0"/>
                <a:cs typeface="Times New Roman" panose="02020603050405020304" pitchFamily="18" charset="0"/>
              </a:rPr>
              <a:t> through Every Difficulty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Arial" panose="020B0604020202020204" pitchFamily="34"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8666621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Romans 8:28     </a:t>
            </a:r>
            <a:r>
              <a:rPr lang="en-US" sz="4000" u="sng"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"And we know that all things work together for good to those who love God, to those who are the called according to His purpose."</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860526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How does God’s Grace Work?</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Arial" panose="020B0604020202020204" pitchFamily="34"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0989517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Arial" panose="020B0604020202020204" pitchFamily="34" charset="0"/>
              </a:rPr>
              <a:t>1.</a:t>
            </a:r>
            <a:r>
              <a:rPr lang="en-US" sz="4000" b="1" dirty="0">
                <a:effectLst/>
                <a:latin typeface="Verdana" panose="020B0604030504040204" pitchFamily="34" charset="0"/>
                <a:ea typeface="Calibri" panose="020F0502020204030204" pitchFamily="34" charset="0"/>
                <a:cs typeface="Verdana" panose="020B0604030504040204" pitchFamily="34"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God’s Grace</a:t>
            </a:r>
            <a:r>
              <a:rPr lang="en-US" sz="4000" b="1" dirty="0">
                <a:effectLst/>
                <a:latin typeface="Verdana" panose="020B0604030504040204" pitchFamily="34" charset="0"/>
                <a:ea typeface="Calibri" panose="020F0502020204030204" pitchFamily="34" charset="0"/>
                <a:cs typeface="Verdana" panose="020B0604030504040204" pitchFamily="34" charset="0"/>
              </a:rPr>
              <a:t> Releases Supernatural Strength to keep us going despite our pain, suffering and loss through the indwelling Holy Spirit.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Verdana" panose="020B0604030504040204" pitchFamily="34"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83625545"/>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Arial" panose="020B0604020202020204" pitchFamily="34" charset="0"/>
              </a:rPr>
              <a:t>2.</a:t>
            </a:r>
            <a:r>
              <a:rPr lang="en-US" sz="4000" b="1" dirty="0">
                <a:effectLst/>
                <a:latin typeface="Verdana" panose="020B0604030504040204" pitchFamily="34" charset="0"/>
                <a:ea typeface="Calibri" panose="020F0502020204030204" pitchFamily="34" charset="0"/>
                <a:cs typeface="Verdana" panose="020B0604030504040204" pitchFamily="34"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God’s Grace</a:t>
            </a:r>
            <a:r>
              <a:rPr lang="en-US" sz="4000" b="1" dirty="0">
                <a:effectLst/>
                <a:latin typeface="Verdana" panose="020B0604030504040204" pitchFamily="34" charset="0"/>
                <a:ea typeface="Calibri" panose="020F0502020204030204" pitchFamily="34" charset="0"/>
                <a:cs typeface="Verdana" panose="020B0604030504040204" pitchFamily="34" charset="0"/>
              </a:rPr>
              <a:t> Ignites the Determination to Keep Going no matter what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Verdana" panose="020B0604030504040204" pitchFamily="34"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5666548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Arial" panose="020B0604020202020204" pitchFamily="34" charset="0"/>
              </a:rPr>
              <a:t>3.</a:t>
            </a:r>
            <a:r>
              <a:rPr lang="en-US" sz="4000" b="1" dirty="0">
                <a:effectLst/>
                <a:latin typeface="Verdana" panose="020B0604030504040204" pitchFamily="34" charset="0"/>
                <a:ea typeface="Calibri" panose="020F0502020204030204" pitchFamily="34" charset="0"/>
                <a:cs typeface="Verdana" panose="020B0604030504040204" pitchFamily="34"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God’s Grace</a:t>
            </a:r>
            <a:r>
              <a:rPr lang="en-US" sz="4000" b="1" dirty="0">
                <a:effectLst/>
                <a:latin typeface="Verdana" panose="020B0604030504040204" pitchFamily="34" charset="0"/>
                <a:ea typeface="Calibri" panose="020F0502020204030204" pitchFamily="34" charset="0"/>
                <a:cs typeface="Verdana" panose="020B0604030504040204" pitchFamily="34" charset="0"/>
              </a:rPr>
              <a:t> Reminds us that God is always with us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Verdana" panose="020B0604030504040204" pitchFamily="34"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Verdana" panose="020B0604030504040204" pitchFamily="34"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382506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The Lamb. Every knee will bow before him. For who can stop the Lord almighty. Who can stop the Lord </a:t>
            </a:r>
          </a:p>
        </p:txBody>
      </p:sp>
    </p:spTree>
    <p:extLst>
      <p:ext uri="{BB962C8B-B14F-4D97-AF65-F5344CB8AC3E}">
        <p14:creationId xmlns:p14="http://schemas.microsoft.com/office/powerpoint/2010/main" val="20817989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Hebrews 13:5   </a:t>
            </a:r>
            <a:r>
              <a:rPr lang="en-US" sz="4000" u="sng"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"Let your conduct be without covetousness; be content with such things as you have. For He Himself has said, "I will never leave you nor forsake you."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6361451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4000" dirty="0">
                <a:effectLst/>
                <a:latin typeface="Verdana" panose="020B0604030504040204" pitchFamily="34" charset="0"/>
                <a:ea typeface="Calibri" panose="020F0502020204030204" pitchFamily="34" charset="0"/>
                <a:cs typeface="Verdana" panose="020B0604030504040204" pitchFamily="34" charset="0"/>
              </a:rPr>
              <a:t> </a:t>
            </a:r>
            <a:r>
              <a:rPr lang="en-US" sz="4000" b="1" dirty="0">
                <a:effectLst/>
                <a:latin typeface="Verdana" panose="020B0604030504040204" pitchFamily="34" charset="0"/>
                <a:ea typeface="Calibri" panose="020F0502020204030204" pitchFamily="34" charset="0"/>
                <a:cs typeface="Arial" panose="020B0604020202020204" pitchFamily="34" charset="0"/>
              </a:rPr>
              <a:t>4.</a:t>
            </a:r>
            <a:r>
              <a:rPr lang="en-US" sz="4000" b="1" dirty="0">
                <a:effectLst/>
                <a:latin typeface="Verdana" panose="020B0604030504040204" pitchFamily="34" charset="0"/>
                <a:ea typeface="Calibri" panose="020F0502020204030204" pitchFamily="34" charset="0"/>
                <a:cs typeface="Verdana" panose="020B0604030504040204" pitchFamily="34"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God’s Grace</a:t>
            </a:r>
            <a:r>
              <a:rPr lang="en-US" sz="4000" b="1" dirty="0">
                <a:effectLst/>
                <a:latin typeface="Verdana" panose="020B0604030504040204" pitchFamily="34" charset="0"/>
                <a:ea typeface="Calibri" panose="020F0502020204030204" pitchFamily="34" charset="0"/>
                <a:cs typeface="Verdana" panose="020B0604030504040204" pitchFamily="34" charset="0"/>
              </a:rPr>
              <a:t> allows us to learn from God in the Difficulty </a:t>
            </a: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74155020"/>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Arial" panose="020B0604020202020204" pitchFamily="34" charset="0"/>
              </a:rPr>
              <a:t>5.</a:t>
            </a:r>
            <a:r>
              <a:rPr lang="en-US" sz="4000" b="1" dirty="0">
                <a:effectLst/>
                <a:latin typeface="Verdana" panose="020B0604030504040204" pitchFamily="34" charset="0"/>
                <a:ea typeface="Calibri" panose="020F0502020204030204" pitchFamily="34" charset="0"/>
                <a:cs typeface="Verdana" panose="020B0604030504040204" pitchFamily="34"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God’s Grace</a:t>
            </a:r>
            <a:r>
              <a:rPr lang="en-US" sz="4000" b="1" dirty="0">
                <a:effectLst/>
                <a:latin typeface="Verdana" panose="020B0604030504040204" pitchFamily="34" charset="0"/>
                <a:ea typeface="Calibri" panose="020F0502020204030204" pitchFamily="34" charset="0"/>
                <a:cs typeface="Verdana" panose="020B0604030504040204" pitchFamily="34" charset="0"/>
              </a:rPr>
              <a:t> reminds us that God uses Trials to Strengthen our Faith</a:t>
            </a:r>
            <a:r>
              <a:rPr lang="en-US" sz="4000" b="1" dirty="0">
                <a:effectLst/>
                <a:latin typeface="Verdana" panose="020B0604030504040204" pitchFamily="34" charset="0"/>
                <a:ea typeface="Calibri" panose="020F0502020204030204" pitchFamily="34" charset="0"/>
                <a:cs typeface="Times New Roman" panose="02020603050405020304" pitchFamily="18" charset="0"/>
              </a:rPr>
              <a:t> and Deepen our Intimacy with Him.</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1673207"/>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1 Corinthians 10:13    </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"No temptation has overtaken you except such as is common to man; but God is faithful, who will not allow you to be tempted beyond what you are able, but with the temptation will also make the way of escape, that you may be able to bear it."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63217508"/>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Arial" panose="020B0604020202020204" pitchFamily="34" charset="0"/>
              </a:rPr>
              <a:t>6.</a:t>
            </a:r>
            <a:r>
              <a:rPr lang="en-US" sz="4000" b="1" dirty="0">
                <a:effectLst/>
                <a:latin typeface="Verdana" panose="020B0604030504040204" pitchFamily="34" charset="0"/>
                <a:ea typeface="Calibri" panose="020F0502020204030204" pitchFamily="34" charset="0"/>
                <a:cs typeface="Verdana" panose="020B0604030504040204" pitchFamily="34"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God’s Grace</a:t>
            </a:r>
            <a:r>
              <a:rPr lang="en-US" sz="4000" b="1" dirty="0">
                <a:effectLst/>
                <a:latin typeface="Verdana" panose="020B0604030504040204" pitchFamily="34" charset="0"/>
                <a:ea typeface="Calibri" panose="020F0502020204030204" pitchFamily="34" charset="0"/>
                <a:cs typeface="Verdana" panose="020B0604030504040204" pitchFamily="34" charset="0"/>
              </a:rPr>
              <a:t> assures us that the Lord has limits on what can happen to His Children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Verdana" panose="020B0604030504040204" pitchFamily="34"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Verdana" panose="020B0604030504040204" pitchFamily="34"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Verdana" panose="020B0604030504040204" pitchFamily="34"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8756011"/>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Arial" panose="020B0604020202020204" pitchFamily="34" charset="0"/>
              </a:rPr>
              <a:t>7.</a:t>
            </a:r>
            <a:r>
              <a:rPr lang="en-US" sz="4000" b="1" dirty="0">
                <a:effectLst/>
                <a:latin typeface="Verdana" panose="020B0604030504040204" pitchFamily="34" charset="0"/>
                <a:ea typeface="Calibri" panose="020F0502020204030204" pitchFamily="34" charset="0"/>
                <a:cs typeface="Verdana" panose="020B0604030504040204" pitchFamily="34"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God’s Grace</a:t>
            </a:r>
            <a:r>
              <a:rPr lang="en-US" sz="4000" b="1" dirty="0">
                <a:effectLst/>
                <a:latin typeface="Verdana" panose="020B0604030504040204" pitchFamily="34" charset="0"/>
                <a:ea typeface="Calibri" panose="020F0502020204030204" pitchFamily="34" charset="0"/>
                <a:cs typeface="Verdana" panose="020B0604030504040204" pitchFamily="34" charset="0"/>
              </a:rPr>
              <a:t> Gives us Faith to Believe that God will turn our tough times into something good</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Verdana" panose="020B0604030504040204" pitchFamily="34"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Verdana" panose="020B0604030504040204" pitchFamily="34"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Verdana" panose="020B0604030504040204" pitchFamily="34"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4635640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 Thessalonians 4:13-18</a:t>
            </a:r>
            <a:endParaRPr kumimoji="0" lang="en-US" sz="40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13 But I do not want you to be ignorant, brethren, concerning those who have fallen asleep, lest you sorrow as others who have no hope. 14 For if we believe that Jesus died and rose again, even so God will bring with Him those who sleep in Jesus.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15 For this we say to you by the word of the Lord, that we who are alive and remain until the coming of the Lord will by no means precede those who are asleep. 16 For the Lord Himself will descend from heaven with a shout, with the voice of an archangel, and with the trumpet of God. And the dead in Christ will rise first.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17 Then we who are alive and remain shall be caught up together with them in the clouds to meet the Lord in the air. And thus we shall always be with the Lord. 18 Therefore comfort one another with these words.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22728112"/>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53266"/>
            <a:ext cx="11963400" cy="6073066"/>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800" b="1" i="0" u="sng"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 Corinthians 15:50-54</a:t>
            </a:r>
            <a:endParaRPr kumimoji="0" lang="en-US" sz="38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8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50 Now this I say, brethren, that flesh and blood cannot inherit the kingdom of God; nor does corruption inherit incorruption. 51 Behold, I tell you a mystery: We shall not all sleep, but we shall all be changed-- 52 in a moment, in the twinkling of an eye, at the last trumpet. For the trumpet will sound, and the dead will be raised incorruptible, and we shall be changed. </a:t>
            </a:r>
            <a:endParaRPr kumimoji="0" lang="en-US" sz="3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8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910424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Almighty. Who can stop the Lord Almighty. No One.</a:t>
            </a:r>
          </a:p>
          <a:p>
            <a:pPr marL="0" indent="0" algn="ctr">
              <a:buNone/>
            </a:pPr>
            <a:r>
              <a:rPr lang="en-US" sz="4000" dirty="0">
                <a:solidFill>
                  <a:schemeClr val="bg1"/>
                </a:solidFill>
                <a:latin typeface="Arial"/>
                <a:ea typeface="+mn-lt"/>
                <a:cs typeface="+mn-lt"/>
              </a:rPr>
              <a:t>Who can stop the Lord almighty. Who can stop the </a:t>
            </a:r>
          </a:p>
        </p:txBody>
      </p:sp>
    </p:spTree>
    <p:extLst>
      <p:ext uri="{BB962C8B-B14F-4D97-AF65-F5344CB8AC3E}">
        <p14:creationId xmlns:p14="http://schemas.microsoft.com/office/powerpoint/2010/main" val="3382478916"/>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20396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53 For this corruptible must put on incorruption, and this mortal must put on immortality. 54 So when this corruptible has put on incorruption, and this mortal has put on immortality, then shall be brought to pass the saying that is written: "Death is swallowed up in victory."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33024915"/>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41018"/>
            <a:ext cx="8915400" cy="927946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r>
              <a:rPr kumimoji="0" lang="en-US" sz="4000" b="0" i="0" u="none" strike="noStrike" kern="1200" cap="none" spc="0" normalizeH="0" baseline="0" noProof="0" dirty="0">
                <a:ln>
                  <a:noFill/>
                </a:ln>
                <a:solidFill>
                  <a:srgbClr val="FFFFFF"/>
                </a:solidFill>
                <a:effectLst/>
                <a:uLnTx/>
                <a:uFillTx/>
                <a:latin typeface="Arial"/>
                <a:ea typeface="+mn-ea"/>
                <a:cs typeface="Arial"/>
              </a:rPr>
              <a:t>20 Again, when a righteous man turns from his righteousness and commits iniquity, and I lay a stumbling block before him, he shall die; because you did not give him warning, he shall die in his sin, and his righteousness which he has done shall not be remembered; but his blood I will require at your hand.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p>
        </p:txBody>
      </p:sp>
      <p:pic>
        <p:nvPicPr>
          <p:cNvPr id="3" name="Final Act Productions - Are You Ready">
            <a:hlinkClick r:id="" action="ppaction://media"/>
            <a:extLst>
              <a:ext uri="{FF2B5EF4-FFF2-40B4-BE49-F238E27FC236}">
                <a16:creationId xmlns:a16="http://schemas.microsoft.com/office/drawing/2014/main" id="{EE06DFC9-43CC-4E46-92C3-DD5C4403564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247366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 presetClass="mediacall" presetSubtype="0" fill="hold" nodeType="afterEffect">
                                  <p:stCondLst>
                                    <p:cond delay="0"/>
                                  </p:stCondLst>
                                  <p:childTnLst>
                                    <p:cmd type="call" cmd="playFrom(0.0)">
                                      <p:cBhvr>
                                        <p:cTn id="12" dur="631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3"/>
                </p:tgtEl>
              </p:cMediaNode>
            </p:video>
            <p:seq concurrent="1" nextAc="seek">
              <p:cTn id="14" restart="whenNotActive" fill="hold" evtFilter="cancelBubble" nodeType="interactiveSeq">
                <p:stCondLst>
                  <p:cond evt="onClick" delay="0">
                    <p:tgtEl>
                      <p:spTgt spid="3"/>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afterEffect">
                                  <p:stCondLst>
                                    <p:cond delay="0"/>
                                  </p:stCondLst>
                                  <p:childTnLst>
                                    <p:cmd type="call" cmd="togglePause">
                                      <p:cBhvr>
                                        <p:cTn id="18" dur="1" fill="hold"/>
                                        <p:tgtEl>
                                          <p:spTgt spid="3"/>
                                        </p:tgtEl>
                                      </p:cBhvr>
                                    </p:cmd>
                                  </p:childTnLst>
                                </p:cTn>
                              </p:par>
                            </p:childTnLst>
                          </p:cTn>
                        </p:par>
                      </p:childTnLst>
                    </p:cTn>
                  </p:par>
                </p:childTnLst>
              </p:cTn>
              <p:nextCondLst>
                <p:cond evt="onClick" delay="0">
                  <p:tgtEl>
                    <p:spTgt spid="3"/>
                  </p:tgtEl>
                </p:cond>
              </p:nextCondLst>
            </p:seq>
          </p:childTnLst>
        </p:cTn>
      </p:par>
    </p:tnLst>
    <p:bldLst>
      <p:bldP spid="2" grpId="0"/>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228600"/>
            <a:ext cx="11963400" cy="50292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itchFamily="34" charset="0"/>
                <a:ea typeface="+mn-ea"/>
                <a:cs typeface="Arial" charset="0"/>
              </a:rPr>
              <a:t>Acts 2:38-39</a:t>
            </a:r>
            <a:endParaRPr kumimoji="0" lang="en-US" sz="4000" b="0" i="0" u="sng" strike="noStrike" kern="1200" cap="none" spc="0" normalizeH="0" baseline="0" noProof="0" dirty="0">
              <a:ln>
                <a:noFill/>
              </a:ln>
              <a:solidFill>
                <a:srgbClr val="FFFFFF"/>
              </a:solidFill>
              <a:effectLst/>
              <a:uLnTx/>
              <a:uFillTx/>
              <a:latin typeface="Verdana" pitchFamily="34" charset="0"/>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38 Then Peter said to them, "Repent, and let every one of you be baptized in the name of Jesus Christ for the remission of sins; and you shall receive the gift of the Holy Spirit. 39 For the promise is to you and to your children, and to all who are afar off, as many as the Lord our God will call."</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p:txBody>
      </p:sp>
    </p:spTree>
    <p:extLst>
      <p:ext uri="{BB962C8B-B14F-4D97-AF65-F5344CB8AC3E}">
        <p14:creationId xmlns:p14="http://schemas.microsoft.com/office/powerpoint/2010/main" val="641661143"/>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15801046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Lord almighty. Who can stop the Lord almighty. Who can stop the Lord. And Our God is the Lion. The </a:t>
            </a:r>
          </a:p>
        </p:txBody>
      </p:sp>
    </p:spTree>
    <p:extLst>
      <p:ext uri="{BB962C8B-B14F-4D97-AF65-F5344CB8AC3E}">
        <p14:creationId xmlns:p14="http://schemas.microsoft.com/office/powerpoint/2010/main" val="25833383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Lion of Judah. He’s roaring with power and fighting our battles. Every knee will bow before him.</a:t>
            </a:r>
          </a:p>
        </p:txBody>
      </p:sp>
    </p:spTree>
    <p:extLst>
      <p:ext uri="{BB962C8B-B14F-4D97-AF65-F5344CB8AC3E}">
        <p14:creationId xmlns:p14="http://schemas.microsoft.com/office/powerpoint/2010/main" val="8208669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Our God is the Lamb. The lamb that was slain. For the sins of the world. His blood breaks the chains</a:t>
            </a:r>
          </a:p>
        </p:txBody>
      </p:sp>
    </p:spTree>
    <p:extLst>
      <p:ext uri="{BB962C8B-B14F-4D97-AF65-F5344CB8AC3E}">
        <p14:creationId xmlns:p14="http://schemas.microsoft.com/office/powerpoint/2010/main" val="25239917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And every knee will bow before the Lion </a:t>
            </a:r>
            <a:r>
              <a:rPr lang="en-US" sz="4000" dirty="0" err="1">
                <a:solidFill>
                  <a:schemeClr val="bg1"/>
                </a:solidFill>
                <a:latin typeface="Arial"/>
                <a:ea typeface="+mn-lt"/>
                <a:cs typeface="+mn-lt"/>
              </a:rPr>
              <a:t>ans</a:t>
            </a:r>
            <a:r>
              <a:rPr lang="en-US" sz="4000" dirty="0">
                <a:solidFill>
                  <a:schemeClr val="bg1"/>
                </a:solidFill>
                <a:latin typeface="Arial"/>
                <a:ea typeface="+mn-lt"/>
                <a:cs typeface="+mn-lt"/>
              </a:rPr>
              <a:t> the Lamb. Every knee will </a:t>
            </a:r>
            <a:r>
              <a:rPr lang="en-US" sz="4000">
                <a:solidFill>
                  <a:schemeClr val="bg1"/>
                </a:solidFill>
                <a:latin typeface="Arial"/>
                <a:ea typeface="+mn-lt"/>
                <a:cs typeface="+mn-lt"/>
              </a:rPr>
              <a:t>bow before him.</a:t>
            </a:r>
            <a:endParaRPr lang="en-US" sz="4000" dirty="0">
              <a:solidFill>
                <a:schemeClr val="bg1"/>
              </a:solidFill>
              <a:latin typeface="Arial"/>
              <a:ea typeface="+mn-lt"/>
              <a:cs typeface="+mn-lt"/>
            </a:endParaRPr>
          </a:p>
        </p:txBody>
      </p:sp>
    </p:spTree>
    <p:extLst>
      <p:ext uri="{BB962C8B-B14F-4D97-AF65-F5344CB8AC3E}">
        <p14:creationId xmlns:p14="http://schemas.microsoft.com/office/powerpoint/2010/main" val="35313662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400" b="1" dirty="0">
                <a:solidFill>
                  <a:schemeClr val="bg1"/>
                </a:solidFill>
                <a:latin typeface="Arial"/>
                <a:ea typeface="+mn-lt"/>
                <a:cs typeface="+mn-lt"/>
              </a:rPr>
              <a:t>”I Am A Friend Of God”</a:t>
            </a:r>
          </a:p>
          <a:p>
            <a:pPr marL="0" indent="0" algn="ctr">
              <a:buNone/>
            </a:pPr>
            <a:r>
              <a:rPr lang="en-US" sz="4400" b="1" dirty="0">
                <a:solidFill>
                  <a:schemeClr val="bg1"/>
                </a:solidFill>
                <a:latin typeface="Arial"/>
                <a:ea typeface="+mn-lt"/>
                <a:cs typeface="+mn-lt"/>
              </a:rPr>
              <a:t>(Israel Houghton)</a:t>
            </a:r>
          </a:p>
        </p:txBody>
      </p:sp>
    </p:spTree>
    <p:extLst>
      <p:ext uri="{BB962C8B-B14F-4D97-AF65-F5344CB8AC3E}">
        <p14:creationId xmlns:p14="http://schemas.microsoft.com/office/powerpoint/2010/main" val="9081372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I am a friend of God I am a friend of God I am a friend of God He calls me friend Who am I that You</a:t>
            </a:r>
          </a:p>
        </p:txBody>
      </p:sp>
    </p:spTree>
    <p:extLst>
      <p:ext uri="{BB962C8B-B14F-4D97-AF65-F5344CB8AC3E}">
        <p14:creationId xmlns:p14="http://schemas.microsoft.com/office/powerpoint/2010/main" val="35004387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400" b="1" dirty="0">
                <a:solidFill>
                  <a:schemeClr val="bg1"/>
                </a:solidFill>
                <a:latin typeface="Arial"/>
                <a:ea typeface="+mn-lt"/>
                <a:cs typeface="+mn-lt"/>
              </a:rPr>
              <a:t>“Lion and the Lamb”</a:t>
            </a:r>
          </a:p>
          <a:p>
            <a:pPr marL="0" indent="0" algn="ctr">
              <a:buNone/>
            </a:pPr>
            <a:r>
              <a:rPr lang="en-US" sz="4400" b="1" dirty="0">
                <a:solidFill>
                  <a:schemeClr val="bg1"/>
                </a:solidFill>
                <a:latin typeface="Arial"/>
                <a:ea typeface="+mn-lt"/>
                <a:cs typeface="+mn-lt"/>
              </a:rPr>
              <a:t>(Big Daddy Weave)</a:t>
            </a:r>
          </a:p>
        </p:txBody>
      </p:sp>
    </p:spTree>
    <p:extLst>
      <p:ext uri="{BB962C8B-B14F-4D97-AF65-F5344CB8AC3E}">
        <p14:creationId xmlns:p14="http://schemas.microsoft.com/office/powerpoint/2010/main" val="31398912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are mindful of me That You hear me when I call Is it true that You are thinking of me How You love me it's</a:t>
            </a:r>
          </a:p>
        </p:txBody>
      </p:sp>
    </p:spTree>
    <p:extLst>
      <p:ext uri="{BB962C8B-B14F-4D97-AF65-F5344CB8AC3E}">
        <p14:creationId xmlns:p14="http://schemas.microsoft.com/office/powerpoint/2010/main" val="26110156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amazing Repeat I am a friend of God I am a friend of God I am a friend of God He calls me friend I am a</a:t>
            </a:r>
          </a:p>
        </p:txBody>
      </p:sp>
    </p:spTree>
    <p:extLst>
      <p:ext uri="{BB962C8B-B14F-4D97-AF65-F5344CB8AC3E}">
        <p14:creationId xmlns:p14="http://schemas.microsoft.com/office/powerpoint/2010/main" val="5862345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friend of God I am a friend of God I am a friend of God He calls me friend Who am I that You are</a:t>
            </a:r>
          </a:p>
        </p:txBody>
      </p:sp>
    </p:spTree>
    <p:extLst>
      <p:ext uri="{BB962C8B-B14F-4D97-AF65-F5344CB8AC3E}">
        <p14:creationId xmlns:p14="http://schemas.microsoft.com/office/powerpoint/2010/main" val="4888465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mindful of me That You hear me when I call Is it true that You are thinking of me How You love me It's</a:t>
            </a:r>
          </a:p>
        </p:txBody>
      </p:sp>
    </p:spTree>
    <p:extLst>
      <p:ext uri="{BB962C8B-B14F-4D97-AF65-F5344CB8AC3E}">
        <p14:creationId xmlns:p14="http://schemas.microsoft.com/office/powerpoint/2010/main" val="31103155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amazing, it's amazing, it's amazing I am a friend of God I am a friend of God I am a friend of God He</a:t>
            </a:r>
          </a:p>
        </p:txBody>
      </p:sp>
    </p:spTree>
    <p:extLst>
      <p:ext uri="{BB962C8B-B14F-4D97-AF65-F5344CB8AC3E}">
        <p14:creationId xmlns:p14="http://schemas.microsoft.com/office/powerpoint/2010/main" val="7301362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calls me friend I am a friend of God I am a friend of God I am a friend of God He calls me friend God</a:t>
            </a:r>
          </a:p>
        </p:txBody>
      </p:sp>
    </p:spTree>
    <p:extLst>
      <p:ext uri="{BB962C8B-B14F-4D97-AF65-F5344CB8AC3E}">
        <p14:creationId xmlns:p14="http://schemas.microsoft.com/office/powerpoint/2010/main" val="29046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almighty Lord of glory You have called me friend God almighty Lord of glory You have called me friend God</a:t>
            </a:r>
          </a:p>
        </p:txBody>
      </p:sp>
    </p:spTree>
    <p:extLst>
      <p:ext uri="{BB962C8B-B14F-4D97-AF65-F5344CB8AC3E}">
        <p14:creationId xmlns:p14="http://schemas.microsoft.com/office/powerpoint/2010/main" val="42163857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almighty Lord of glory You have called me friend God almighty Lord of glory You have called me friend God</a:t>
            </a:r>
          </a:p>
        </p:txBody>
      </p:sp>
    </p:spTree>
    <p:extLst>
      <p:ext uri="{BB962C8B-B14F-4D97-AF65-F5344CB8AC3E}">
        <p14:creationId xmlns:p14="http://schemas.microsoft.com/office/powerpoint/2010/main" val="10050952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400" dirty="0">
                <a:solidFill>
                  <a:schemeClr val="bg1"/>
                </a:solidFill>
                <a:latin typeface="Arial"/>
                <a:ea typeface="+mn-lt"/>
                <a:cs typeface="+mn-lt"/>
              </a:rPr>
              <a:t>almighty Lord of glory You have called me friend I am a friend of God I am a friend of God I am a</a:t>
            </a:r>
          </a:p>
        </p:txBody>
      </p:sp>
    </p:spTree>
    <p:extLst>
      <p:ext uri="{BB962C8B-B14F-4D97-AF65-F5344CB8AC3E}">
        <p14:creationId xmlns:p14="http://schemas.microsoft.com/office/powerpoint/2010/main" val="4273783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friend of God He calls me friend I am a friend of God I am a friend of God I am a friend of God He calls me</a:t>
            </a:r>
          </a:p>
        </p:txBody>
      </p:sp>
    </p:spTree>
    <p:extLst>
      <p:ext uri="{BB962C8B-B14F-4D97-AF65-F5344CB8AC3E}">
        <p14:creationId xmlns:p14="http://schemas.microsoft.com/office/powerpoint/2010/main" val="8403221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He’s coming on the clouds. Kings and Kingdoms will bow down. And every chain will break. As broken</a:t>
            </a:r>
          </a:p>
        </p:txBody>
      </p:sp>
    </p:spTree>
    <p:extLst>
      <p:ext uri="{BB962C8B-B14F-4D97-AF65-F5344CB8AC3E}">
        <p14:creationId xmlns:p14="http://schemas.microsoft.com/office/powerpoint/2010/main" val="15780563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friend He calls me friend He calls me friend He calls me friend </a:t>
            </a:r>
          </a:p>
          <a:p>
            <a:pPr marL="0" indent="0" algn="ctr">
              <a:buNone/>
            </a:pPr>
            <a:r>
              <a:rPr lang="en-US" sz="4000" dirty="0">
                <a:solidFill>
                  <a:schemeClr val="bg1"/>
                </a:solidFill>
                <a:latin typeface="Arial"/>
                <a:ea typeface="+mn-lt"/>
                <a:cs typeface="+mn-lt"/>
              </a:rPr>
              <a:t>.</a:t>
            </a:r>
            <a:r>
              <a:rPr lang="en-US" sz="4000" dirty="0">
                <a:solidFill>
                  <a:schemeClr val="bg1"/>
                </a:solidFill>
                <a:latin typeface="Arial" panose="020B0604020202020204" pitchFamily="34" charset="0"/>
                <a:ea typeface="+mn-lt"/>
                <a:cs typeface="Arial" panose="020B0604020202020204" pitchFamily="34" charset="0"/>
              </a:rPr>
              <a:t>, </a:t>
            </a:r>
          </a:p>
        </p:txBody>
      </p:sp>
    </p:spTree>
    <p:extLst>
      <p:ext uri="{BB962C8B-B14F-4D97-AF65-F5344CB8AC3E}">
        <p14:creationId xmlns:p14="http://schemas.microsoft.com/office/powerpoint/2010/main" val="37772245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400" b="1" dirty="0">
                <a:solidFill>
                  <a:schemeClr val="bg1"/>
                </a:solidFill>
                <a:latin typeface="Arial"/>
                <a:ea typeface="+mn-lt"/>
                <a:cs typeface="+mn-lt"/>
              </a:rPr>
              <a:t>“Build My Life”</a:t>
            </a:r>
          </a:p>
          <a:p>
            <a:pPr marL="0" indent="0" algn="ctr">
              <a:buNone/>
            </a:pPr>
            <a:r>
              <a:rPr lang="en-US" sz="4400" b="1" dirty="0">
                <a:solidFill>
                  <a:schemeClr val="bg1"/>
                </a:solidFill>
                <a:latin typeface="Arial"/>
                <a:ea typeface="+mn-lt"/>
                <a:cs typeface="+mn-lt"/>
              </a:rPr>
              <a:t>(Pat Barret)</a:t>
            </a:r>
          </a:p>
        </p:txBody>
      </p:sp>
    </p:spTree>
    <p:extLst>
      <p:ext uri="{BB962C8B-B14F-4D97-AF65-F5344CB8AC3E}">
        <p14:creationId xmlns:p14="http://schemas.microsoft.com/office/powerpoint/2010/main" val="25108801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Worthy of every song we could ever sing Worthy of all the praise we could ever bring Worthy of every</a:t>
            </a:r>
          </a:p>
        </p:txBody>
      </p:sp>
    </p:spTree>
    <p:extLst>
      <p:ext uri="{BB962C8B-B14F-4D97-AF65-F5344CB8AC3E}">
        <p14:creationId xmlns:p14="http://schemas.microsoft.com/office/powerpoint/2010/main" val="34663986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breath we could ever breathe We live for you Oh, we live for you Jesus, the Name above every other</a:t>
            </a:r>
          </a:p>
        </p:txBody>
      </p:sp>
    </p:spTree>
    <p:extLst>
      <p:ext uri="{BB962C8B-B14F-4D97-AF65-F5344CB8AC3E}">
        <p14:creationId xmlns:p14="http://schemas.microsoft.com/office/powerpoint/2010/main" val="39217422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name Jesus, the only One who could ever save (worthy...) Worthy of every breath we could ever</a:t>
            </a:r>
          </a:p>
        </p:txBody>
      </p:sp>
    </p:spTree>
    <p:extLst>
      <p:ext uri="{BB962C8B-B14F-4D97-AF65-F5344CB8AC3E}">
        <p14:creationId xmlns:p14="http://schemas.microsoft.com/office/powerpoint/2010/main" val="13201774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breathe We live for you Holy, there is no one like You There is none beside You Open up my eyes in</a:t>
            </a:r>
          </a:p>
        </p:txBody>
      </p:sp>
    </p:spTree>
    <p:extLst>
      <p:ext uri="{BB962C8B-B14F-4D97-AF65-F5344CB8AC3E}">
        <p14:creationId xmlns:p14="http://schemas.microsoft.com/office/powerpoint/2010/main" val="6461296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wonder Show me who You are and fill me With Your heart and lead me In your love to those around me</a:t>
            </a:r>
          </a:p>
          <a:p>
            <a:pPr marL="0" indent="0" algn="ctr">
              <a:buNone/>
            </a:pPr>
            <a:endParaRPr lang="en-US" sz="4000" dirty="0">
              <a:solidFill>
                <a:schemeClr val="bg1"/>
              </a:solidFill>
              <a:latin typeface="Arial"/>
              <a:ea typeface="+mn-lt"/>
              <a:cs typeface="+mn-lt"/>
            </a:endParaRPr>
          </a:p>
        </p:txBody>
      </p:sp>
    </p:spTree>
    <p:extLst>
      <p:ext uri="{BB962C8B-B14F-4D97-AF65-F5344CB8AC3E}">
        <p14:creationId xmlns:p14="http://schemas.microsoft.com/office/powerpoint/2010/main" val="38690530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Jesus, the Name above every other name Jesus, the only One who could ever save Worthy of every</a:t>
            </a:r>
          </a:p>
        </p:txBody>
      </p:sp>
    </p:spTree>
    <p:extLst>
      <p:ext uri="{BB962C8B-B14F-4D97-AF65-F5344CB8AC3E}">
        <p14:creationId xmlns:p14="http://schemas.microsoft.com/office/powerpoint/2010/main" val="36429349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breathe we could ever breathe We live for You, Oh! We live for </a:t>
            </a:r>
            <a:r>
              <a:rPr lang="en-US" sz="4000" dirty="0" err="1">
                <a:solidFill>
                  <a:schemeClr val="bg1"/>
                </a:solidFill>
                <a:latin typeface="Arial"/>
                <a:ea typeface="+mn-lt"/>
                <a:cs typeface="+mn-lt"/>
              </a:rPr>
              <a:t>for</a:t>
            </a:r>
            <a:r>
              <a:rPr lang="en-US" sz="4000" dirty="0">
                <a:solidFill>
                  <a:schemeClr val="bg1"/>
                </a:solidFill>
                <a:latin typeface="Arial"/>
                <a:ea typeface="+mn-lt"/>
                <a:cs typeface="+mn-lt"/>
              </a:rPr>
              <a:t> You Holy, there is no one like You</a:t>
            </a:r>
          </a:p>
        </p:txBody>
      </p:sp>
    </p:spTree>
    <p:extLst>
      <p:ext uri="{BB962C8B-B14F-4D97-AF65-F5344CB8AC3E}">
        <p14:creationId xmlns:p14="http://schemas.microsoft.com/office/powerpoint/2010/main" val="377436781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There is none beside You Open up my eyes I  wonder Show me who You are and fill me With Your</a:t>
            </a:r>
          </a:p>
        </p:txBody>
      </p:sp>
    </p:spTree>
    <p:extLst>
      <p:ext uri="{BB962C8B-B14F-4D97-AF65-F5344CB8AC3E}">
        <p14:creationId xmlns:p14="http://schemas.microsoft.com/office/powerpoint/2010/main" val="1595716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Hearts declare his praise. For who can stop the Lord all mighty. And Our God is the lion. The Lion of Judah</a:t>
            </a:r>
          </a:p>
        </p:txBody>
      </p:sp>
    </p:spTree>
    <p:extLst>
      <p:ext uri="{BB962C8B-B14F-4D97-AF65-F5344CB8AC3E}">
        <p14:creationId xmlns:p14="http://schemas.microsoft.com/office/powerpoint/2010/main" val="16567654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heart and lead me In your love to those around me I will build my life upon Your love It is a firm foundation</a:t>
            </a:r>
          </a:p>
          <a:p>
            <a:pPr marL="0" indent="0" algn="ctr">
              <a:buNone/>
            </a:pPr>
            <a:endParaRPr lang="en-US" sz="4000" dirty="0">
              <a:solidFill>
                <a:schemeClr val="bg1"/>
              </a:solidFill>
              <a:latin typeface="Arial"/>
              <a:ea typeface="+mn-lt"/>
              <a:cs typeface="+mn-lt"/>
            </a:endParaRPr>
          </a:p>
        </p:txBody>
      </p:sp>
    </p:spTree>
    <p:extLst>
      <p:ext uri="{BB962C8B-B14F-4D97-AF65-F5344CB8AC3E}">
        <p14:creationId xmlns:p14="http://schemas.microsoft.com/office/powerpoint/2010/main" val="10268633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I will put my trust in You alone And I will not be shaken I will build my life upon Your love It is a firm</a:t>
            </a:r>
          </a:p>
        </p:txBody>
      </p:sp>
    </p:spTree>
    <p:extLst>
      <p:ext uri="{BB962C8B-B14F-4D97-AF65-F5344CB8AC3E}">
        <p14:creationId xmlns:p14="http://schemas.microsoft.com/office/powerpoint/2010/main" val="4256222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foundation I will put my trust in You alone And I will not be shaken Holy, there is no one like You There is</a:t>
            </a:r>
          </a:p>
        </p:txBody>
      </p:sp>
    </p:spTree>
    <p:extLst>
      <p:ext uri="{BB962C8B-B14F-4D97-AF65-F5344CB8AC3E}">
        <p14:creationId xmlns:p14="http://schemas.microsoft.com/office/powerpoint/2010/main" val="5180809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none beside You Open up my eyes in wonder Show me who You are and fill me With Your heart and lead</a:t>
            </a:r>
          </a:p>
        </p:txBody>
      </p:sp>
    </p:spTree>
    <p:extLst>
      <p:ext uri="{BB962C8B-B14F-4D97-AF65-F5344CB8AC3E}">
        <p14:creationId xmlns:p14="http://schemas.microsoft.com/office/powerpoint/2010/main" val="11050295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me In your love to those around me I will build my life upon Your love It is a firm foundation I will put my</a:t>
            </a:r>
          </a:p>
        </p:txBody>
      </p:sp>
    </p:spTree>
    <p:extLst>
      <p:ext uri="{BB962C8B-B14F-4D97-AF65-F5344CB8AC3E}">
        <p14:creationId xmlns:p14="http://schemas.microsoft.com/office/powerpoint/2010/main" val="5384658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trust in You alone And I will not be shaken I will build my life upon Your love It is a firm foundation I will put</a:t>
            </a:r>
          </a:p>
        </p:txBody>
      </p:sp>
    </p:spTree>
    <p:extLst>
      <p:ext uri="{BB962C8B-B14F-4D97-AF65-F5344CB8AC3E}">
        <p14:creationId xmlns:p14="http://schemas.microsoft.com/office/powerpoint/2010/main" val="18934299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my trust in You alone And I will not be shaken Lord</a:t>
            </a:r>
          </a:p>
          <a:p>
            <a:pPr marL="0" indent="0" algn="ctr">
              <a:buNone/>
            </a:pPr>
            <a:endParaRPr lang="en-US" sz="4000" dirty="0">
              <a:solidFill>
                <a:schemeClr val="bg1"/>
              </a:solidFill>
              <a:latin typeface="Arial"/>
              <a:ea typeface="+mn-lt"/>
              <a:cs typeface="+mn-lt"/>
            </a:endParaRPr>
          </a:p>
        </p:txBody>
      </p:sp>
    </p:spTree>
    <p:extLst>
      <p:ext uri="{BB962C8B-B14F-4D97-AF65-F5344CB8AC3E}">
        <p14:creationId xmlns:p14="http://schemas.microsoft.com/office/powerpoint/2010/main" val="18676233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a:t>
            </a:r>
            <a:r>
              <a:rPr lang="en-US" sz="4400" b="1" dirty="0">
                <a:solidFill>
                  <a:schemeClr val="bg1"/>
                </a:solidFill>
                <a:latin typeface="Arial"/>
                <a:ea typeface="+mn-lt"/>
                <a:cs typeface="+mn-lt"/>
              </a:rPr>
              <a:t>“Jesus We Love You”</a:t>
            </a:r>
          </a:p>
          <a:p>
            <a:pPr marL="0" indent="0" algn="ctr">
              <a:buNone/>
            </a:pPr>
            <a:r>
              <a:rPr lang="en-US" sz="4400" b="1" dirty="0">
                <a:solidFill>
                  <a:schemeClr val="bg1"/>
                </a:solidFill>
                <a:latin typeface="Arial"/>
                <a:ea typeface="+mn-lt"/>
                <a:cs typeface="+mn-lt"/>
              </a:rPr>
              <a:t>(</a:t>
            </a:r>
            <a:r>
              <a:rPr lang="en-US" sz="4400" b="1" dirty="0" err="1">
                <a:solidFill>
                  <a:schemeClr val="bg1"/>
                </a:solidFill>
                <a:latin typeface="Arial"/>
                <a:ea typeface="+mn-lt"/>
                <a:cs typeface="+mn-lt"/>
              </a:rPr>
              <a:t>Bethal</a:t>
            </a:r>
            <a:r>
              <a:rPr lang="en-US" sz="4400" b="1" dirty="0">
                <a:solidFill>
                  <a:schemeClr val="bg1"/>
                </a:solidFill>
                <a:latin typeface="Arial"/>
                <a:ea typeface="+mn-lt"/>
                <a:cs typeface="+mn-lt"/>
              </a:rPr>
              <a:t> Music)</a:t>
            </a:r>
          </a:p>
        </p:txBody>
      </p:sp>
    </p:spTree>
    <p:extLst>
      <p:ext uri="{BB962C8B-B14F-4D97-AF65-F5344CB8AC3E}">
        <p14:creationId xmlns:p14="http://schemas.microsoft.com/office/powerpoint/2010/main" val="422106963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Old things have passed away Your love has stayed the same Your constant grace remains the</a:t>
            </a:r>
          </a:p>
        </p:txBody>
      </p:sp>
    </p:spTree>
    <p:extLst>
      <p:ext uri="{BB962C8B-B14F-4D97-AF65-F5344CB8AC3E}">
        <p14:creationId xmlns:p14="http://schemas.microsoft.com/office/powerpoint/2010/main" val="261076825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cornerstone Things that we thought were dead Are breathing in life again You cause your Son to shine</a:t>
            </a:r>
            <a:endParaRPr lang="en-US" sz="4400" b="1" dirty="0">
              <a:solidFill>
                <a:schemeClr val="bg1"/>
              </a:solidFill>
              <a:latin typeface="Arial"/>
              <a:ea typeface="+mn-lt"/>
              <a:cs typeface="+mn-lt"/>
            </a:endParaRPr>
          </a:p>
        </p:txBody>
      </p:sp>
    </p:spTree>
    <p:extLst>
      <p:ext uri="{BB962C8B-B14F-4D97-AF65-F5344CB8AC3E}">
        <p14:creationId xmlns:p14="http://schemas.microsoft.com/office/powerpoint/2010/main" val="12689449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He’s roaring with power.. And fighting our battles. And every knee will bow before him. Our God is </a:t>
            </a:r>
          </a:p>
        </p:txBody>
      </p:sp>
    </p:spTree>
    <p:extLst>
      <p:ext uri="{BB962C8B-B14F-4D97-AF65-F5344CB8AC3E}">
        <p14:creationId xmlns:p14="http://schemas.microsoft.com/office/powerpoint/2010/main" val="14177605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on darkest nights For all that you've done, we will pour out our love This will be our anthem song Jesus</a:t>
            </a:r>
            <a:endParaRPr lang="en-US" sz="4400" b="1" dirty="0">
              <a:solidFill>
                <a:schemeClr val="bg1"/>
              </a:solidFill>
              <a:latin typeface="Arial"/>
              <a:ea typeface="+mn-lt"/>
              <a:cs typeface="+mn-lt"/>
            </a:endParaRPr>
          </a:p>
        </p:txBody>
      </p:sp>
    </p:spTree>
    <p:extLst>
      <p:ext uri="{BB962C8B-B14F-4D97-AF65-F5344CB8AC3E}">
        <p14:creationId xmlns:p14="http://schemas.microsoft.com/office/powerpoint/2010/main" val="297372871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we love you Oh how we love you </a:t>
            </a:r>
            <a:r>
              <a:rPr lang="en-US" sz="4000" dirty="0" err="1">
                <a:solidFill>
                  <a:schemeClr val="bg1"/>
                </a:solidFill>
                <a:latin typeface="Arial"/>
                <a:ea typeface="+mn-lt"/>
                <a:cs typeface="+mn-lt"/>
              </a:rPr>
              <a:t>You</a:t>
            </a:r>
            <a:r>
              <a:rPr lang="en-US" sz="4000" dirty="0">
                <a:solidFill>
                  <a:schemeClr val="bg1"/>
                </a:solidFill>
                <a:latin typeface="Arial"/>
                <a:ea typeface="+mn-lt"/>
                <a:cs typeface="+mn-lt"/>
              </a:rPr>
              <a:t> are the one our, our hearts adore The hopeless have found their</a:t>
            </a:r>
            <a:endParaRPr lang="en-US" sz="4400" b="1" dirty="0">
              <a:solidFill>
                <a:schemeClr val="bg1"/>
              </a:solidFill>
              <a:latin typeface="Arial"/>
              <a:ea typeface="+mn-lt"/>
              <a:cs typeface="+mn-lt"/>
            </a:endParaRPr>
          </a:p>
        </p:txBody>
      </p:sp>
    </p:spTree>
    <p:extLst>
      <p:ext uri="{BB962C8B-B14F-4D97-AF65-F5344CB8AC3E}">
        <p14:creationId xmlns:p14="http://schemas.microsoft.com/office/powerpoint/2010/main" val="201855884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hope The orphans now have a home All that was lost has found its place in you </a:t>
            </a:r>
            <a:r>
              <a:rPr lang="en-US" sz="4000" dirty="0" err="1">
                <a:solidFill>
                  <a:schemeClr val="bg1"/>
                </a:solidFill>
                <a:latin typeface="Arial"/>
                <a:ea typeface="+mn-lt"/>
                <a:cs typeface="+mn-lt"/>
              </a:rPr>
              <a:t>You</a:t>
            </a:r>
            <a:r>
              <a:rPr lang="en-US" sz="4000" dirty="0">
                <a:solidFill>
                  <a:schemeClr val="bg1"/>
                </a:solidFill>
                <a:latin typeface="Arial"/>
                <a:ea typeface="+mn-lt"/>
                <a:cs typeface="+mn-lt"/>
              </a:rPr>
              <a:t> lift our weary</a:t>
            </a:r>
            <a:endParaRPr lang="en-US" sz="4400" b="1" dirty="0">
              <a:solidFill>
                <a:schemeClr val="bg1"/>
              </a:solidFill>
              <a:latin typeface="Arial"/>
              <a:ea typeface="+mn-lt"/>
              <a:cs typeface="+mn-lt"/>
            </a:endParaRPr>
          </a:p>
        </p:txBody>
      </p:sp>
    </p:spTree>
    <p:extLst>
      <p:ext uri="{BB962C8B-B14F-4D97-AF65-F5344CB8AC3E}">
        <p14:creationId xmlns:p14="http://schemas.microsoft.com/office/powerpoint/2010/main" val="134590999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head You make us strong instead You took these rags and made us beautiful For all that you've done, </a:t>
            </a:r>
            <a:endParaRPr lang="en-US" sz="4400" b="1" dirty="0">
              <a:solidFill>
                <a:schemeClr val="bg1"/>
              </a:solidFill>
              <a:latin typeface="Arial"/>
              <a:ea typeface="+mn-lt"/>
              <a:cs typeface="+mn-lt"/>
            </a:endParaRPr>
          </a:p>
        </p:txBody>
      </p:sp>
    </p:spTree>
    <p:extLst>
      <p:ext uri="{BB962C8B-B14F-4D97-AF65-F5344CB8AC3E}">
        <p14:creationId xmlns:p14="http://schemas.microsoft.com/office/powerpoint/2010/main" val="188333347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we will pour out our love This will be our anthem song Jesus we love you Oh how we love you </a:t>
            </a:r>
            <a:r>
              <a:rPr lang="en-US" sz="4000" dirty="0" err="1">
                <a:solidFill>
                  <a:schemeClr val="bg1"/>
                </a:solidFill>
                <a:latin typeface="Arial"/>
                <a:ea typeface="+mn-lt"/>
                <a:cs typeface="+mn-lt"/>
              </a:rPr>
              <a:t>You</a:t>
            </a:r>
            <a:endParaRPr lang="en-US" sz="4400" b="1" dirty="0">
              <a:solidFill>
                <a:schemeClr val="bg1"/>
              </a:solidFill>
              <a:latin typeface="Arial"/>
              <a:ea typeface="+mn-lt"/>
              <a:cs typeface="+mn-lt"/>
            </a:endParaRPr>
          </a:p>
        </p:txBody>
      </p:sp>
    </p:spTree>
    <p:extLst>
      <p:ext uri="{BB962C8B-B14F-4D97-AF65-F5344CB8AC3E}">
        <p14:creationId xmlns:p14="http://schemas.microsoft.com/office/powerpoint/2010/main" val="258328738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are the on our, our hearts adore Oh, Jesus we love you Oh how we love you </a:t>
            </a:r>
            <a:r>
              <a:rPr lang="en-US" sz="4000" dirty="0" err="1">
                <a:solidFill>
                  <a:schemeClr val="bg1"/>
                </a:solidFill>
                <a:latin typeface="Arial"/>
                <a:ea typeface="+mn-lt"/>
                <a:cs typeface="+mn-lt"/>
              </a:rPr>
              <a:t>You</a:t>
            </a:r>
            <a:r>
              <a:rPr lang="en-US" sz="4000" dirty="0">
                <a:solidFill>
                  <a:schemeClr val="bg1"/>
                </a:solidFill>
                <a:latin typeface="Arial"/>
                <a:ea typeface="+mn-lt"/>
                <a:cs typeface="+mn-lt"/>
              </a:rPr>
              <a:t> are the one our, our</a:t>
            </a:r>
            <a:endParaRPr lang="en-US" sz="4400" b="1" dirty="0">
              <a:solidFill>
                <a:schemeClr val="bg1"/>
              </a:solidFill>
              <a:latin typeface="Arial"/>
              <a:ea typeface="+mn-lt"/>
              <a:cs typeface="+mn-lt"/>
            </a:endParaRPr>
          </a:p>
        </p:txBody>
      </p:sp>
    </p:spTree>
    <p:extLst>
      <p:ext uri="{BB962C8B-B14F-4D97-AF65-F5344CB8AC3E}">
        <p14:creationId xmlns:p14="http://schemas.microsoft.com/office/powerpoint/2010/main" val="299046510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hearts adore Our hearts adore (we adore you) Our hearts adore Our hearts adore Our affection, our</a:t>
            </a:r>
            <a:endParaRPr lang="en-US" sz="4400" b="1" dirty="0">
              <a:solidFill>
                <a:schemeClr val="bg1"/>
              </a:solidFill>
              <a:latin typeface="Arial"/>
              <a:ea typeface="+mn-lt"/>
              <a:cs typeface="+mn-lt"/>
            </a:endParaRPr>
          </a:p>
        </p:txBody>
      </p:sp>
    </p:spTree>
    <p:extLst>
      <p:ext uri="{BB962C8B-B14F-4D97-AF65-F5344CB8AC3E}">
        <p14:creationId xmlns:p14="http://schemas.microsoft.com/office/powerpoint/2010/main" val="234676583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devotion Poured out on the feet of Jesus Our affection, our devotion Poured out on the feet of</a:t>
            </a:r>
            <a:endParaRPr lang="en-US" sz="4400" b="1" dirty="0">
              <a:solidFill>
                <a:schemeClr val="bg1"/>
              </a:solidFill>
              <a:latin typeface="Arial"/>
              <a:ea typeface="+mn-lt"/>
              <a:cs typeface="+mn-lt"/>
            </a:endParaRPr>
          </a:p>
        </p:txBody>
      </p:sp>
    </p:spTree>
    <p:extLst>
      <p:ext uri="{BB962C8B-B14F-4D97-AF65-F5344CB8AC3E}">
        <p14:creationId xmlns:p14="http://schemas.microsoft.com/office/powerpoint/2010/main" val="78407708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Jesus Our affection, our devotion Poured out on the feet of Jesus Our affection, our devotion Poured out</a:t>
            </a:r>
          </a:p>
        </p:txBody>
      </p:sp>
    </p:spTree>
    <p:extLst>
      <p:ext uri="{BB962C8B-B14F-4D97-AF65-F5344CB8AC3E}">
        <p14:creationId xmlns:p14="http://schemas.microsoft.com/office/powerpoint/2010/main" val="95028362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on the feet of Jesus We love you Oh how we love you </a:t>
            </a:r>
            <a:r>
              <a:rPr lang="en-US" sz="4000" dirty="0" err="1">
                <a:solidFill>
                  <a:schemeClr val="bg1"/>
                </a:solidFill>
                <a:latin typeface="Arial"/>
                <a:ea typeface="+mn-lt"/>
                <a:cs typeface="+mn-lt"/>
              </a:rPr>
              <a:t>You</a:t>
            </a:r>
            <a:r>
              <a:rPr lang="en-US" sz="4000" dirty="0">
                <a:solidFill>
                  <a:schemeClr val="bg1"/>
                </a:solidFill>
                <a:latin typeface="Arial"/>
                <a:ea typeface="+mn-lt"/>
                <a:cs typeface="+mn-lt"/>
              </a:rPr>
              <a:t> are the one our, our hearts adore Jesus we</a:t>
            </a:r>
          </a:p>
        </p:txBody>
      </p:sp>
    </p:spTree>
    <p:extLst>
      <p:ext uri="{BB962C8B-B14F-4D97-AF65-F5344CB8AC3E}">
        <p14:creationId xmlns:p14="http://schemas.microsoft.com/office/powerpoint/2010/main" val="31407291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The Lamb. The Lamb that was slain. For the sins of the world. His blood breaks the chains. And every</a:t>
            </a:r>
          </a:p>
        </p:txBody>
      </p:sp>
    </p:spTree>
    <p:extLst>
      <p:ext uri="{BB962C8B-B14F-4D97-AF65-F5344CB8AC3E}">
        <p14:creationId xmlns:p14="http://schemas.microsoft.com/office/powerpoint/2010/main" val="57669382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love you Oh how we love you </a:t>
            </a:r>
            <a:r>
              <a:rPr lang="en-US" sz="4000" dirty="0" err="1">
                <a:solidFill>
                  <a:schemeClr val="bg1"/>
                </a:solidFill>
                <a:latin typeface="Arial"/>
                <a:ea typeface="+mn-lt"/>
                <a:cs typeface="+mn-lt"/>
              </a:rPr>
              <a:t>You</a:t>
            </a:r>
            <a:r>
              <a:rPr lang="en-US" sz="4000" dirty="0">
                <a:solidFill>
                  <a:schemeClr val="bg1"/>
                </a:solidFill>
                <a:latin typeface="Arial"/>
                <a:ea typeface="+mn-lt"/>
                <a:cs typeface="+mn-lt"/>
              </a:rPr>
              <a:t> are the one our, our hearts adore Oh, Jesus we love you Oh how we</a:t>
            </a:r>
            <a:endParaRPr lang="en-US" sz="4400" b="1" dirty="0">
              <a:solidFill>
                <a:schemeClr val="bg1"/>
              </a:solidFill>
              <a:latin typeface="Arial"/>
              <a:ea typeface="+mn-lt"/>
              <a:cs typeface="+mn-lt"/>
            </a:endParaRPr>
          </a:p>
        </p:txBody>
      </p:sp>
    </p:spTree>
    <p:extLst>
      <p:ext uri="{BB962C8B-B14F-4D97-AF65-F5344CB8AC3E}">
        <p14:creationId xmlns:p14="http://schemas.microsoft.com/office/powerpoint/2010/main" val="245994213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love you </a:t>
            </a:r>
            <a:r>
              <a:rPr lang="en-US" sz="4000" dirty="0" err="1">
                <a:solidFill>
                  <a:schemeClr val="bg1"/>
                </a:solidFill>
                <a:latin typeface="Arial"/>
                <a:ea typeface="+mn-lt"/>
                <a:cs typeface="+mn-lt"/>
              </a:rPr>
              <a:t>You</a:t>
            </a:r>
            <a:r>
              <a:rPr lang="en-US" sz="4000" dirty="0">
                <a:solidFill>
                  <a:schemeClr val="bg1"/>
                </a:solidFill>
                <a:latin typeface="Arial"/>
                <a:ea typeface="+mn-lt"/>
                <a:cs typeface="+mn-lt"/>
              </a:rPr>
              <a:t> are the one our, our hearts adore Just sing out a new song today Oh, oh how we love you</a:t>
            </a:r>
            <a:endParaRPr lang="en-US" sz="4400" b="1" dirty="0">
              <a:solidFill>
                <a:schemeClr val="bg1"/>
              </a:solidFill>
              <a:latin typeface="Arial"/>
              <a:ea typeface="+mn-lt"/>
              <a:cs typeface="+mn-lt"/>
            </a:endParaRPr>
          </a:p>
        </p:txBody>
      </p:sp>
    </p:spTree>
    <p:extLst>
      <p:ext uri="{BB962C8B-B14F-4D97-AF65-F5344CB8AC3E}">
        <p14:creationId xmlns:p14="http://schemas.microsoft.com/office/powerpoint/2010/main" val="349126800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Oh, you are worthy Jesus, of our love, our adoration, we love you God Oh lift your voice, oh </a:t>
            </a:r>
            <a:r>
              <a:rPr lang="en-US" sz="4000" dirty="0" err="1">
                <a:solidFill>
                  <a:schemeClr val="bg1"/>
                </a:solidFill>
                <a:latin typeface="Arial"/>
                <a:ea typeface="+mn-lt"/>
                <a:cs typeface="+mn-lt"/>
              </a:rPr>
              <a:t>Oh</a:t>
            </a:r>
            <a:r>
              <a:rPr lang="en-US" sz="4000" dirty="0">
                <a:solidFill>
                  <a:schemeClr val="bg1"/>
                </a:solidFill>
                <a:latin typeface="Arial"/>
                <a:ea typeface="+mn-lt"/>
                <a:cs typeface="+mn-lt"/>
              </a:rPr>
              <a:t> we love</a:t>
            </a:r>
            <a:endParaRPr lang="en-US" sz="4000" b="1" dirty="0">
              <a:solidFill>
                <a:schemeClr val="bg1"/>
              </a:solidFill>
              <a:latin typeface="Arial"/>
              <a:ea typeface="+mn-lt"/>
              <a:cs typeface="+mn-lt"/>
            </a:endParaRPr>
          </a:p>
        </p:txBody>
      </p:sp>
    </p:spTree>
    <p:extLst>
      <p:ext uri="{BB962C8B-B14F-4D97-AF65-F5344CB8AC3E}">
        <p14:creationId xmlns:p14="http://schemas.microsoft.com/office/powerpoint/2010/main" val="327122584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you, oh we love you, oh </a:t>
            </a:r>
            <a:r>
              <a:rPr lang="en-US" sz="4000" dirty="0" err="1">
                <a:solidFill>
                  <a:schemeClr val="bg1"/>
                </a:solidFill>
                <a:latin typeface="Arial"/>
                <a:ea typeface="+mn-lt"/>
                <a:cs typeface="+mn-lt"/>
              </a:rPr>
              <a:t>Oh</a:t>
            </a:r>
            <a:r>
              <a:rPr lang="en-US" sz="4000" dirty="0">
                <a:solidFill>
                  <a:schemeClr val="bg1"/>
                </a:solidFill>
                <a:latin typeface="Arial"/>
                <a:ea typeface="+mn-lt"/>
                <a:cs typeface="+mn-lt"/>
              </a:rPr>
              <a:t> how we love you (sing Jesus) Oh, Jesus we love you Oh how we love you</a:t>
            </a:r>
          </a:p>
        </p:txBody>
      </p:sp>
    </p:spTree>
    <p:extLst>
      <p:ext uri="{BB962C8B-B14F-4D97-AF65-F5344CB8AC3E}">
        <p14:creationId xmlns:p14="http://schemas.microsoft.com/office/powerpoint/2010/main" val="166801425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(you are) You are the one our, our hearts adore</a:t>
            </a:r>
          </a:p>
        </p:txBody>
      </p:sp>
    </p:spTree>
    <p:extLst>
      <p:ext uri="{BB962C8B-B14F-4D97-AF65-F5344CB8AC3E}">
        <p14:creationId xmlns:p14="http://schemas.microsoft.com/office/powerpoint/2010/main" val="87441730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b="1" dirty="0">
                <a:solidFill>
                  <a:schemeClr val="bg1"/>
                </a:solidFill>
                <a:latin typeface="Arial" panose="020B0604020202020204" pitchFamily="34" charset="0"/>
                <a:ea typeface="+mn-lt"/>
                <a:cs typeface="Arial" panose="020B0604020202020204" pitchFamily="34" charset="0"/>
              </a:rPr>
              <a:t>More Love More Power</a:t>
            </a:r>
          </a:p>
          <a:p>
            <a:pPr marL="0" indent="0" algn="ctr">
              <a:buNone/>
            </a:pPr>
            <a:r>
              <a:rPr lang="en-US" sz="4000" b="1" dirty="0">
                <a:solidFill>
                  <a:schemeClr val="bg1"/>
                </a:solidFill>
                <a:latin typeface="Arial" panose="020B0604020202020204" pitchFamily="34" charset="0"/>
                <a:ea typeface="+mn-lt"/>
                <a:cs typeface="Arial" panose="020B0604020202020204" pitchFamily="34" charset="0"/>
              </a:rPr>
              <a:t>(Michael W. Smith)</a:t>
            </a:r>
          </a:p>
          <a:p>
            <a:pPr marL="0" indent="0" algn="ctr">
              <a:buNone/>
            </a:pPr>
            <a:endParaRPr lang="en-US" sz="4000" b="1" dirty="0">
              <a:solidFill>
                <a:schemeClr val="bg1"/>
              </a:solidFill>
              <a:latin typeface="Arial" panose="020B0604020202020204" pitchFamily="34" charset="0"/>
              <a:ea typeface="+mn-lt"/>
              <a:cs typeface="Arial" panose="020B0604020202020204" pitchFamily="34" charset="0"/>
            </a:endParaRPr>
          </a:p>
        </p:txBody>
      </p:sp>
    </p:spTree>
    <p:extLst>
      <p:ext uri="{BB962C8B-B14F-4D97-AF65-F5344CB8AC3E}">
        <p14:creationId xmlns:p14="http://schemas.microsoft.com/office/powerpoint/2010/main" val="58799970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panose="020B0604020202020204" pitchFamily="34" charset="0"/>
                <a:ea typeface="+mn-lt"/>
                <a:cs typeface="Arial" panose="020B0604020202020204" pitchFamily="34" charset="0"/>
              </a:rPr>
              <a:t>More love, more power More of You in my life More love, more power More of You in my life And I will</a:t>
            </a:r>
          </a:p>
        </p:txBody>
      </p:sp>
    </p:spTree>
    <p:extLst>
      <p:ext uri="{BB962C8B-B14F-4D97-AF65-F5344CB8AC3E}">
        <p14:creationId xmlns:p14="http://schemas.microsoft.com/office/powerpoint/2010/main" val="352755224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panose="020B0604020202020204" pitchFamily="34" charset="0"/>
                <a:ea typeface="+mn-lt"/>
                <a:cs typeface="Arial" panose="020B0604020202020204" pitchFamily="34" charset="0"/>
              </a:rPr>
              <a:t>worship You with all of my heart I will worship You with all of my mind I will worship You with all of my</a:t>
            </a:r>
          </a:p>
        </p:txBody>
      </p:sp>
    </p:spTree>
    <p:extLst>
      <p:ext uri="{BB962C8B-B14F-4D97-AF65-F5344CB8AC3E}">
        <p14:creationId xmlns:p14="http://schemas.microsoft.com/office/powerpoint/2010/main" val="328454663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panose="020B0604020202020204" pitchFamily="34" charset="0"/>
                <a:ea typeface="+mn-lt"/>
                <a:cs typeface="Arial" panose="020B0604020202020204" pitchFamily="34" charset="0"/>
              </a:rPr>
              <a:t>strength For you are my Lord More love, more power</a:t>
            </a:r>
          </a:p>
          <a:p>
            <a:pPr marL="0" indent="0" algn="ctr">
              <a:buNone/>
            </a:pPr>
            <a:r>
              <a:rPr lang="en-US" sz="4000" dirty="0">
                <a:solidFill>
                  <a:schemeClr val="bg1"/>
                </a:solidFill>
                <a:latin typeface="Arial" panose="020B0604020202020204" pitchFamily="34" charset="0"/>
                <a:ea typeface="+mn-lt"/>
                <a:cs typeface="Arial" panose="020B0604020202020204" pitchFamily="34" charset="0"/>
              </a:rPr>
              <a:t>More of You in my life More love, more power More</a:t>
            </a:r>
          </a:p>
        </p:txBody>
      </p:sp>
    </p:spTree>
    <p:extLst>
      <p:ext uri="{BB962C8B-B14F-4D97-AF65-F5344CB8AC3E}">
        <p14:creationId xmlns:p14="http://schemas.microsoft.com/office/powerpoint/2010/main" val="59377314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panose="020B0604020202020204" pitchFamily="34" charset="0"/>
                <a:ea typeface="+mn-lt"/>
                <a:cs typeface="Arial" panose="020B0604020202020204" pitchFamily="34" charset="0"/>
              </a:rPr>
              <a:t>of You in my life And I will worship You with all of my heart I will worship You with all of my mind I will</a:t>
            </a:r>
          </a:p>
        </p:txBody>
      </p:sp>
    </p:spTree>
    <p:extLst>
      <p:ext uri="{BB962C8B-B14F-4D97-AF65-F5344CB8AC3E}">
        <p14:creationId xmlns:p14="http://schemas.microsoft.com/office/powerpoint/2010/main" val="29156977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Knee will bow before the Lion and the Lamb. Yes Every knee will bow before him. So open up the </a:t>
            </a:r>
          </a:p>
        </p:txBody>
      </p:sp>
    </p:spTree>
    <p:extLst>
      <p:ext uri="{BB962C8B-B14F-4D97-AF65-F5344CB8AC3E}">
        <p14:creationId xmlns:p14="http://schemas.microsoft.com/office/powerpoint/2010/main" val="5799378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panose="020B0604020202020204" pitchFamily="34" charset="0"/>
                <a:ea typeface="+mn-lt"/>
                <a:cs typeface="Arial" panose="020B0604020202020204" pitchFamily="34" charset="0"/>
              </a:rPr>
              <a:t>worship You with all of my strength For You are my Lord More love More love, more power More of You</a:t>
            </a:r>
          </a:p>
        </p:txBody>
      </p:sp>
    </p:spTree>
    <p:extLst>
      <p:ext uri="{BB962C8B-B14F-4D97-AF65-F5344CB8AC3E}">
        <p14:creationId xmlns:p14="http://schemas.microsoft.com/office/powerpoint/2010/main" val="387904731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panose="020B0604020202020204" pitchFamily="34" charset="0"/>
                <a:ea typeface="+mn-lt"/>
                <a:cs typeface="Arial" panose="020B0604020202020204" pitchFamily="34" charset="0"/>
              </a:rPr>
              <a:t>in my life More love, more power More of You in my life More love, more power More love, more power</a:t>
            </a:r>
          </a:p>
        </p:txBody>
      </p:sp>
    </p:spTree>
    <p:extLst>
      <p:ext uri="{BB962C8B-B14F-4D97-AF65-F5344CB8AC3E}">
        <p14:creationId xmlns:p14="http://schemas.microsoft.com/office/powerpoint/2010/main" val="376392391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panose="020B0604020202020204" pitchFamily="34" charset="0"/>
                <a:ea typeface="+mn-lt"/>
                <a:cs typeface="Arial" panose="020B0604020202020204" pitchFamily="34" charset="0"/>
              </a:rPr>
              <a:t>More of You (In my life), in my life More love (More love), more power (More power) More of You in my</a:t>
            </a:r>
          </a:p>
        </p:txBody>
      </p:sp>
    </p:spTree>
    <p:extLst>
      <p:ext uri="{BB962C8B-B14F-4D97-AF65-F5344CB8AC3E}">
        <p14:creationId xmlns:p14="http://schemas.microsoft.com/office/powerpoint/2010/main" val="311315338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400" dirty="0">
                <a:solidFill>
                  <a:schemeClr val="bg1"/>
                </a:solidFill>
                <a:latin typeface="Arial" panose="020B0604020202020204" pitchFamily="34" charset="0"/>
                <a:ea typeface="+mn-lt"/>
                <a:cs typeface="Arial" panose="020B0604020202020204" pitchFamily="34" charset="0"/>
              </a:rPr>
              <a:t>life More love, more power More of You (In my life), in my life More love, more power More of</a:t>
            </a:r>
          </a:p>
        </p:txBody>
      </p:sp>
    </p:spTree>
    <p:extLst>
      <p:ext uri="{BB962C8B-B14F-4D97-AF65-F5344CB8AC3E}">
        <p14:creationId xmlns:p14="http://schemas.microsoft.com/office/powerpoint/2010/main" val="148016546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panose="020B0604020202020204" pitchFamily="34" charset="0"/>
                <a:ea typeface="+mn-lt"/>
                <a:cs typeface="Arial" panose="020B0604020202020204" pitchFamily="34" charset="0"/>
              </a:rPr>
              <a:t>You in my life More love, more power More of You in my life More love, more power More of You in my life</a:t>
            </a:r>
          </a:p>
        </p:txBody>
      </p:sp>
    </p:spTree>
    <p:extLst>
      <p:ext uri="{BB962C8B-B14F-4D97-AF65-F5344CB8AC3E}">
        <p14:creationId xmlns:p14="http://schemas.microsoft.com/office/powerpoint/2010/main" val="389376755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panose="020B0604020202020204" pitchFamily="34" charset="0"/>
                <a:ea typeface="+mn-lt"/>
                <a:cs typeface="Arial" panose="020B0604020202020204" pitchFamily="34" charset="0"/>
              </a:rPr>
              <a:t>More love, more power More of You in my life More love, more power More of You in my life</a:t>
            </a:r>
            <a:endParaRPr lang="en-US" sz="4000" b="1" dirty="0">
              <a:solidFill>
                <a:schemeClr val="bg1"/>
              </a:solidFill>
              <a:latin typeface="Arial"/>
              <a:ea typeface="+mn-lt"/>
              <a:cs typeface="+mn-lt"/>
            </a:endParaRPr>
          </a:p>
        </p:txBody>
      </p:sp>
    </p:spTree>
    <p:extLst>
      <p:ext uri="{BB962C8B-B14F-4D97-AF65-F5344CB8AC3E}">
        <p14:creationId xmlns:p14="http://schemas.microsoft.com/office/powerpoint/2010/main" val="131590864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412570791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2" name="Picture 1" descr="C:\Users\Placido Soliven\Desktop\Google Images\Turn Off Cell Phones.jpg"/>
          <p:cNvPicPr>
            <a:picLocks noChangeAspect="1" noChangeArrowheads="1"/>
          </p:cNvPicPr>
          <p:nvPr/>
        </p:nvPicPr>
        <p:blipFill>
          <a:blip r:embed="rId2" cstate="print"/>
          <a:srcRect/>
          <a:stretch>
            <a:fillRect/>
          </a:stretch>
        </p:blipFill>
        <p:spPr bwMode="auto">
          <a:xfrm>
            <a:off x="0" y="0"/>
            <a:ext cx="12192000" cy="6858000"/>
          </a:xfrm>
          <a:prstGeom prst="rect">
            <a:avLst/>
          </a:prstGeom>
          <a:noFill/>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381000"/>
            <a:ext cx="9144000" cy="1143000"/>
          </a:xfrm>
          <a:prstGeom prst="rect">
            <a:avLst/>
          </a:prstGeom>
        </p:spPr>
        <p:txBody>
          <a:bodyPr/>
          <a:lstStyle/>
          <a:p>
            <a:pPr marL="342900" marR="0" lvl="0" indent="-342900" algn="ctr" defTabSz="914400" rtl="0" eaLnBrk="1" fontAlgn="base" latinLnBrk="0" hangingPunct="1">
              <a:lnSpc>
                <a:spcPct val="100000"/>
              </a:lnSpc>
              <a:spcBef>
                <a:spcPct val="20000"/>
              </a:spcBef>
              <a:spcAft>
                <a:spcPct val="0"/>
              </a:spcAft>
              <a:buClr>
                <a:srgbClr val="E3E3FF"/>
              </a:buClr>
              <a:buSzTx/>
              <a:buFontTx/>
              <a:buChar char="•"/>
              <a:tabLst/>
              <a:defRPr/>
            </a:pPr>
            <a:endParaRPr kumimoji="0" lang="en-US" sz="4800" b="0" i="0" u="none" strike="noStrike" kern="0" cap="none" spc="0" normalizeH="0" baseline="0" noProof="0" dirty="0">
              <a:ln>
                <a:noFill/>
              </a:ln>
              <a:solidFill>
                <a:srgbClr val="FFFFFF"/>
              </a:solidFill>
              <a:effectLst/>
              <a:uLnTx/>
              <a:uFillTx/>
              <a:latin typeface="Calibri" pitchFamily="34" charset="0"/>
              <a:ea typeface="+mn-ea"/>
              <a:cs typeface="Arial"/>
            </a:endParaRPr>
          </a:p>
        </p:txBody>
      </p:sp>
      <p:sp>
        <p:nvSpPr>
          <p:cNvPr id="3" name="Rectangle 3"/>
          <p:cNvSpPr txBox="1">
            <a:spLocks noChangeArrowheads="1"/>
          </p:cNvSpPr>
          <p:nvPr/>
        </p:nvSpPr>
        <p:spPr>
          <a:xfrm>
            <a:off x="228600" y="0"/>
            <a:ext cx="11582400" cy="1905000"/>
          </a:xfrm>
          <a:prstGeom prst="rect">
            <a:avLst/>
          </a:prstGeom>
        </p:spPr>
        <p:txBody>
          <a:bodyPr/>
          <a:lstStyle/>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It’s God’s Grace </a:t>
            </a:r>
            <a:r>
              <a:rPr lang="en-US" sz="3200" b="1">
                <a:effectLst/>
                <a:latin typeface="Verdana" panose="020B0604030504040204" pitchFamily="34" charset="0"/>
                <a:ea typeface="Calibri" panose="020F0502020204030204" pitchFamily="34" charset="0"/>
                <a:cs typeface="Times New Roman" panose="02020603050405020304" pitchFamily="18" charset="0"/>
              </a:rPr>
              <a:t>That Sees Us </a:t>
            </a:r>
            <a:r>
              <a:rPr lang="en-US" sz="3200" b="1" dirty="0">
                <a:effectLst/>
                <a:latin typeface="Verdana" panose="020B0604030504040204" pitchFamily="34" charset="0"/>
                <a:ea typeface="Calibri" panose="020F0502020204030204" pitchFamily="34" charset="0"/>
                <a:cs typeface="Times New Roman" panose="02020603050405020304" pitchFamily="18" charset="0"/>
              </a:rPr>
              <a:t>Through</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2800" b="1" dirty="0">
                <a:effectLst/>
                <a:latin typeface="Verdana" panose="020B0604030504040204" pitchFamily="34" charset="0"/>
                <a:ea typeface="Calibri" panose="020F0502020204030204" pitchFamily="34" charset="0"/>
                <a:cs typeface="Times New Roman" panose="02020603050405020304" pitchFamily="18" charset="0"/>
              </a:rPr>
              <a:t>by Pastor Fee Soliven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2 Corinthians 12:6-10</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Sunday Morning</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February 5, 2023</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descr="A picture containing text, nature, sunset, night sky&#10;&#10;Description automatically generated">
            <a:extLst>
              <a:ext uri="{FF2B5EF4-FFF2-40B4-BE49-F238E27FC236}">
                <a16:creationId xmlns:a16="http://schemas.microsoft.com/office/drawing/2014/main" id="{274E88DE-8C73-0177-A38F-0974463928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743200"/>
            <a:ext cx="12192000" cy="4114800"/>
          </a:xfrm>
          <a:prstGeom prst="rect">
            <a:avLst/>
          </a:prstGeom>
        </p:spPr>
      </p:pic>
      <p:pic>
        <p:nvPicPr>
          <p:cNvPr id="8" name="Picture 7" descr="AGCF highest resolution.jpg"/>
          <p:cNvPicPr>
            <a:picLocks noChangeAspect="1"/>
          </p:cNvPicPr>
          <p:nvPr/>
        </p:nvPicPr>
        <p:blipFill>
          <a:blip r:embed="rId4" cstate="print"/>
          <a:stretch>
            <a:fillRect/>
          </a:stretch>
        </p:blipFill>
        <p:spPr>
          <a:xfrm>
            <a:off x="10896600" y="5914159"/>
            <a:ext cx="1295400" cy="971550"/>
          </a:xfrm>
          <a:prstGeom prst="rect">
            <a:avLst/>
          </a:prstGeom>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3800" b="1" u="sng" dirty="0">
                <a:effectLst/>
                <a:latin typeface="Verdana" panose="020B0604030504040204" pitchFamily="34" charset="0"/>
                <a:ea typeface="Calibri" panose="020F0502020204030204" pitchFamily="34" charset="0"/>
                <a:cs typeface="Times New Roman" panose="02020603050405020304" pitchFamily="18" charset="0"/>
              </a:rPr>
              <a:t>2 Corinthians 12:6-10  </a:t>
            </a:r>
            <a:endParaRPr lang="en-US" sz="38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6 For though I might desire to boast, I will not be a fool; for I will speak the truth. But I refrain, lest anyone should think of me above what he sees me to be or hears from me. 7 And lest I should be exalted above measure by the abundance of the revelations, a thorn in the flesh was given to me, a messenger of Satan to buffet me, lest I be exalted above measure.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Gates. Make way before the King of Kings. The God who comes to save. Is here to set the captives free.</a:t>
            </a:r>
          </a:p>
        </p:txBody>
      </p:sp>
    </p:spTree>
    <p:extLst>
      <p:ext uri="{BB962C8B-B14F-4D97-AF65-F5344CB8AC3E}">
        <p14:creationId xmlns:p14="http://schemas.microsoft.com/office/powerpoint/2010/main" val="134001303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2039600" cy="6019800"/>
          </a:xfrm>
          <a:prstGeom prst="rect">
            <a:avLst/>
          </a:prstGeom>
        </p:spPr>
        <p:txBody>
          <a:bodyPr/>
          <a:lstStyle/>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8 Concerning this thing I pleaded with the Lord three times that it might depart from me. 9 And He said to me, “My grace is sufficient for you, for My strength is made perfect in weakness.” Therefore most gladly I will rather boast in my infirmities, that the power of Christ may rest upon me. 10 Therefore I take pleasure in infirmities, in reproaches, in needs, in persecutions, in distresses, for Christ’s sake. For when I am weak, then I am strong.</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1241535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20396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So how can believers face hardship with confidence and assurance?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7360756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2 Corinthians 12:10  </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"Therefore I take pleasure in infirmities, in reproaches, in needs, in persecutions, in distresses, for Christ’s sake. For when I am weak, then I am strong."</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1677396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lang="en-US" sz="4000" b="1" dirty="0">
                <a:effectLst/>
                <a:latin typeface="Verdana" panose="020B0604030504040204" pitchFamily="34" charset="0"/>
                <a:ea typeface="Calibri" panose="020F0502020204030204" pitchFamily="34" charset="0"/>
                <a:cs typeface="Times New Roman" panose="02020603050405020304" pitchFamily="18" charset="0"/>
              </a:rPr>
              <a:t>Sustaining Grace is God’s answer to the painful circumstances of life</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5874567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3800" b="1" u="sng" dirty="0">
                <a:effectLst/>
                <a:latin typeface="Verdana" panose="020B0604030504040204" pitchFamily="34" charset="0"/>
                <a:ea typeface="Calibri" panose="020F0502020204030204" pitchFamily="34" charset="0"/>
                <a:cs typeface="Times New Roman" panose="02020603050405020304" pitchFamily="18" charset="0"/>
              </a:rPr>
              <a:t>2 Corinthians 11:23-28  </a:t>
            </a:r>
            <a:endParaRPr lang="en-US" sz="38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23 Are they ministers of Christ?--I speak as a fool--I am more: in labors more abundant, in stripes above measure, in prisons more frequently, in deaths often. 24 From the Jews five times I received forty stripes minus one. 25 Three times I was beaten with rods; once I was stoned; three times I was shipwrecked; a night and a day I have been in the deep;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8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3907209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26 in journeys often, in perils of waters, in perils of robbers, in perils of my own countrymen, in perils of the Gentiles, in perils in the city, in perils in the wilderness, in perils in the sea, in perils among false brethren;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623278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27 in weariness and toil, in sleeplessness often, in hunger and thirst, in </a:t>
            </a:r>
            <a:r>
              <a:rPr lang="en-US" sz="4000" dirty="0" err="1">
                <a:effectLst/>
                <a:latin typeface="Verdana" panose="020B0604030504040204" pitchFamily="34" charset="0"/>
                <a:ea typeface="Calibri" panose="020F0502020204030204" pitchFamily="34" charset="0"/>
                <a:cs typeface="Times New Roman" panose="02020603050405020304" pitchFamily="18" charset="0"/>
              </a:rPr>
              <a:t>fastings</a:t>
            </a:r>
            <a:r>
              <a:rPr lang="en-US" sz="4000" dirty="0">
                <a:effectLst/>
                <a:latin typeface="Verdana" panose="020B0604030504040204" pitchFamily="34" charset="0"/>
                <a:ea typeface="Calibri" panose="020F0502020204030204" pitchFamily="34" charset="0"/>
                <a:cs typeface="Times New Roman" panose="02020603050405020304" pitchFamily="18" charset="0"/>
              </a:rPr>
              <a:t> often, in cold and nakedness-- 28 besides the other things, what comes upon me daily: my deep concern for all the churches.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6523654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110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2 Corinthians 12:7-8   </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7 And lest I should be exalted above measure by the abundance of the revelations, a thorn in the flesh was given to me, a messenger of Satan to buffet me, lest I be exalted above measure. 8 Concerning this thing I pleaded with the Lord three times that it might depart from me.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1037243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So, if God doesn't deliver us from all suffering, should we even bother asking Him to help us?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1752881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76200"/>
            <a:ext cx="11887200" cy="5029200"/>
          </a:xfrm>
          <a:prstGeom prst="rect">
            <a:avLst/>
          </a:prstGeom>
        </p:spPr>
        <p:txBody>
          <a:bodyPr/>
          <a:lstStyle/>
          <a:p>
            <a:pPr marL="0" marR="0" algn="ctr">
              <a:lnSpc>
                <a:spcPct val="115000"/>
              </a:lnSpc>
              <a:spcBef>
                <a:spcPts val="0"/>
              </a:spcBef>
              <a:spcAft>
                <a:spcPts val="0"/>
              </a:spcAft>
            </a:pPr>
            <a:r>
              <a:rPr lang="en-US" sz="4000" b="1" dirty="0">
                <a:ea typeface="Calibri" panose="020F0502020204030204" pitchFamily="34" charset="0"/>
                <a:cs typeface="Times New Roman" panose="02020603050405020304" pitchFamily="18" charset="0"/>
              </a:rPr>
              <a:t>O</a:t>
            </a:r>
            <a:r>
              <a:rPr lang="en-US" sz="4000" b="1" dirty="0">
                <a:effectLst/>
                <a:latin typeface="Verdana" panose="020B0604030504040204" pitchFamily="34" charset="0"/>
                <a:ea typeface="Calibri" panose="020F0502020204030204" pitchFamily="34" charset="0"/>
                <a:cs typeface="Times New Roman" panose="02020603050405020304" pitchFamily="18" charset="0"/>
              </a:rPr>
              <a:t>f Course!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093283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For who can stop the Lord Almighty. Our God is the Lion. The Lion of Judah. He’s roaring with power</a:t>
            </a:r>
          </a:p>
        </p:txBody>
      </p:sp>
    </p:spTree>
    <p:extLst>
      <p:ext uri="{BB962C8B-B14F-4D97-AF65-F5344CB8AC3E}">
        <p14:creationId xmlns:p14="http://schemas.microsoft.com/office/powerpoint/2010/main" val="385694425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0"/>
            <a:ext cx="9144000" cy="50292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
        <p:nvSpPr>
          <p:cNvPr id="3"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Matthew 7:7-11   </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7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"Ask, and it will be given to you; seek, and you will find; knock, and it will be opened to you.</a:t>
            </a:r>
            <a:r>
              <a:rPr lang="en-US" sz="4000" dirty="0">
                <a:effectLst/>
                <a:latin typeface="Verdana" panose="020B0604030504040204" pitchFamily="34" charset="0"/>
                <a:ea typeface="Calibri" panose="020F0502020204030204" pitchFamily="34" charset="0"/>
                <a:cs typeface="Times New Roman" panose="02020603050405020304" pitchFamily="18" charset="0"/>
              </a:rPr>
              <a:t> 8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For everyone who asks receives, and he who seeks finds, and to him who knocks it will be opened.</a:t>
            </a:r>
            <a:r>
              <a:rPr lang="en-US" sz="4000" dirty="0">
                <a:effectLst/>
                <a:latin typeface="Verdana" panose="020B0604030504040204" pitchFamily="34" charset="0"/>
                <a:ea typeface="Calibri" panose="020F0502020204030204" pitchFamily="34" charset="0"/>
                <a:cs typeface="Times New Roman" panose="02020603050405020304" pitchFamily="18" charset="0"/>
              </a:rPr>
              <a:t> 9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Or what man is there among you who, if his son asks for bread, will give him a stone?</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213987324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15800" cy="5029200"/>
          </a:xfrm>
          <a:prstGeom prst="rect">
            <a:avLst/>
          </a:prstGeom>
        </p:spPr>
        <p:txBody>
          <a:bodyPr/>
          <a:lstStyle/>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10 </a:t>
            </a:r>
            <a:r>
              <a:rPr lang="en-US" sz="36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Or if he asks for a fish, will he give him a serpent?</a:t>
            </a:r>
            <a:r>
              <a:rPr lang="en-US" sz="3600" dirty="0">
                <a:effectLst/>
                <a:latin typeface="Verdana" panose="020B0604030504040204" pitchFamily="34" charset="0"/>
                <a:ea typeface="Calibri" panose="020F0502020204030204" pitchFamily="34" charset="0"/>
                <a:cs typeface="Times New Roman" panose="02020603050405020304" pitchFamily="18" charset="0"/>
              </a:rPr>
              <a:t> 11 </a:t>
            </a:r>
            <a:r>
              <a:rPr lang="en-US" sz="36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If you then, being evil, know how to give good gifts to your children, how much more will your Father who is in heaven give good things to those who ask Him!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0806939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158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Luke 18:1-8</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 Then He spoke a parable to them, that men always ought to pray and not lose heart, 2 saying: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"There was in a certain city a judge who did not fear God nor regard man.</a:t>
            </a:r>
            <a:r>
              <a:rPr lang="en-US" sz="4000" dirty="0">
                <a:effectLst/>
                <a:latin typeface="Verdana" panose="020B0604030504040204" pitchFamily="34" charset="0"/>
                <a:ea typeface="Calibri" panose="020F0502020204030204" pitchFamily="34" charset="0"/>
                <a:cs typeface="Times New Roman" panose="02020603050405020304" pitchFamily="18" charset="0"/>
              </a:rPr>
              <a:t> 3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Now there was a widow in that city; and she came to him, saying, 'Get justice for me from my adversary.'</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259263728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4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And he would not for a while; but afterward he said within himself, 'Though I do not fear God nor regard man,</a:t>
            </a:r>
            <a:r>
              <a:rPr lang="en-US" sz="4000" dirty="0">
                <a:effectLst/>
                <a:latin typeface="Verdana" panose="020B0604030504040204" pitchFamily="34" charset="0"/>
                <a:ea typeface="Calibri" panose="020F0502020204030204" pitchFamily="34" charset="0"/>
                <a:cs typeface="Times New Roman" panose="02020603050405020304" pitchFamily="18" charset="0"/>
              </a:rPr>
              <a:t> 5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yet because this widow troubles me I will avenge her, lest by her continual coming she weary me.' "</a:t>
            </a:r>
            <a:r>
              <a:rPr lang="en-US" sz="4000" dirty="0">
                <a:effectLst/>
                <a:latin typeface="Verdana" panose="020B0604030504040204" pitchFamily="34" charset="0"/>
                <a:ea typeface="Calibri" panose="020F0502020204030204" pitchFamily="34" charset="0"/>
                <a:cs typeface="Times New Roman" panose="02020603050405020304" pitchFamily="18" charset="0"/>
              </a:rPr>
              <a:t> 6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Then the Lord said, "Hear what the unjust judge said.</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4804190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7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And shall God not avenge His own elect who cry out day and night to Him, though He bears long with them?</a:t>
            </a:r>
            <a:r>
              <a:rPr lang="en-US" sz="4000" dirty="0">
                <a:effectLst/>
                <a:latin typeface="Verdana" panose="020B0604030504040204" pitchFamily="34" charset="0"/>
                <a:ea typeface="Calibri" panose="020F0502020204030204" pitchFamily="34" charset="0"/>
                <a:cs typeface="Times New Roman" panose="02020603050405020304" pitchFamily="18" charset="0"/>
              </a:rPr>
              <a:t> 8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I tell you that He will avenge them speedily. Nevertheless, when the Son of Man comes, will He really find faith on the earth?"</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0346452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15800" cy="6172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God’s</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Grace enables us to continue when circumstances don’t change</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especially</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when we expect answers now!</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217988070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4864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Does God even care about me?</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3538368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4864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Has He abandoned me?</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2615793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Why do doubts creep in?</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3924238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0"/>
            <a:ext cx="9144000" cy="50292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
        <p:nvSpPr>
          <p:cNvPr id="3"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1. Satan Lies to Us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3130327309"/>
      </p:ext>
    </p:extLst>
  </p:cSld>
  <p:clrMapOvr>
    <a:masterClrMapping/>
  </p:clrMapOvr>
</p:sld>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Mountain Top</Template>
  <TotalTime>12101</TotalTime>
  <Words>3924</Words>
  <Application>Microsoft Office PowerPoint</Application>
  <PresentationFormat>Widescreen</PresentationFormat>
  <Paragraphs>303</Paragraphs>
  <Slides>133</Slides>
  <Notes>3</Notes>
  <HiddenSlides>0</HiddenSlides>
  <MMClips>1</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133</vt:i4>
      </vt:variant>
    </vt:vector>
  </HeadingPairs>
  <TitlesOfParts>
    <vt:vector size="144" baseType="lpstr">
      <vt:lpstr>Arial</vt:lpstr>
      <vt:lpstr>Calibri</vt:lpstr>
      <vt:lpstr>Calibri Light</vt:lpstr>
      <vt:lpstr>Constantia</vt:lpstr>
      <vt:lpstr>Verdana</vt:lpstr>
      <vt:lpstr>Verdana Pro</vt:lpstr>
      <vt:lpstr>Wingdings 2</vt:lpstr>
      <vt:lpstr>1_Mountain Top</vt:lpstr>
      <vt:lpstr>2_Mountain Top</vt:lpstr>
      <vt:lpstr>Flow</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Amazing Grace Christian Fellowship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Seven Feasts of The Lord</dc:title>
  <dc:creator>Placido F Soliven</dc:creator>
  <cp:lastModifiedBy>Placido soliven</cp:lastModifiedBy>
  <cp:revision>793</cp:revision>
  <dcterms:created xsi:type="dcterms:W3CDTF">2009-08-18T08:19:59Z</dcterms:created>
  <dcterms:modified xsi:type="dcterms:W3CDTF">2023-02-03T22:38:27Z</dcterms:modified>
</cp:coreProperties>
</file>