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51"/>
  </p:notesMasterIdLst>
  <p:handoutMasterIdLst>
    <p:handoutMasterId r:id="rId52"/>
  </p:handoutMasterIdLst>
  <p:sldIdLst>
    <p:sldId id="976" r:id="rId3"/>
    <p:sldId id="826" r:id="rId4"/>
    <p:sldId id="999" r:id="rId5"/>
    <p:sldId id="1000" r:id="rId6"/>
    <p:sldId id="1001" r:id="rId7"/>
    <p:sldId id="464" r:id="rId8"/>
    <p:sldId id="833" r:id="rId9"/>
    <p:sldId id="465" r:id="rId10"/>
    <p:sldId id="373" r:id="rId11"/>
    <p:sldId id="978" r:id="rId12"/>
    <p:sldId id="977" r:id="rId13"/>
    <p:sldId id="374" r:id="rId14"/>
    <p:sldId id="979" r:id="rId15"/>
    <p:sldId id="375" r:id="rId16"/>
    <p:sldId id="981" r:id="rId17"/>
    <p:sldId id="980" r:id="rId18"/>
    <p:sldId id="985" r:id="rId19"/>
    <p:sldId id="984" r:id="rId20"/>
    <p:sldId id="983" r:id="rId21"/>
    <p:sldId id="1002" r:id="rId22"/>
    <p:sldId id="1003" r:id="rId23"/>
    <p:sldId id="1010" r:id="rId24"/>
    <p:sldId id="1009" r:id="rId25"/>
    <p:sldId id="1007" r:id="rId26"/>
    <p:sldId id="1006" r:id="rId27"/>
    <p:sldId id="1011" r:id="rId28"/>
    <p:sldId id="1012" r:id="rId29"/>
    <p:sldId id="1020" r:id="rId30"/>
    <p:sldId id="1021" r:id="rId31"/>
    <p:sldId id="1025" r:id="rId32"/>
    <p:sldId id="1024" r:id="rId33"/>
    <p:sldId id="1023" r:id="rId34"/>
    <p:sldId id="1022" r:id="rId35"/>
    <p:sldId id="1019" r:id="rId36"/>
    <p:sldId id="1018" r:id="rId37"/>
    <p:sldId id="1017" r:id="rId38"/>
    <p:sldId id="1016" r:id="rId39"/>
    <p:sldId id="1015" r:id="rId40"/>
    <p:sldId id="1014" r:id="rId41"/>
    <p:sldId id="1013" r:id="rId42"/>
    <p:sldId id="969" r:id="rId43"/>
    <p:sldId id="970" r:id="rId44"/>
    <p:sldId id="971" r:id="rId45"/>
    <p:sldId id="972" r:id="rId46"/>
    <p:sldId id="973" r:id="rId47"/>
    <p:sldId id="974" r:id="rId48"/>
    <p:sldId id="975" r:id="rId49"/>
    <p:sldId id="852" r:id="rId50"/>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71" autoAdjust="0"/>
  </p:normalViewPr>
  <p:slideViewPr>
    <p:cSldViewPr>
      <p:cViewPr varScale="1">
        <p:scale>
          <a:sx n="112" d="100"/>
          <a:sy n="112" d="100"/>
        </p:scale>
        <p:origin x="210" y="96"/>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5292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528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224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4004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689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349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8638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56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37532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35122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26378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0213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925625202"/>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648589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Timothy 2:10-14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10 Therefore I endure all things for the sake of the elect, that they also may obtain the salvation which is in Christ Jesus with eternal glory. 11 This is a faithful saying: For if we died with Him, We shall also live with Him. 12 If we endure, We shall also reign with Him. If we deny Him, He also will deny us.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5229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13 If we are faithless, He remains faithful; He cannot deny Himself. 14 Remind them of these things, charging them before the Lord not to strive about words to no profit, to the ruin of the hearers.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1976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6:3-7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We give no offense in anything, that our ministry may not be blamed. 4 But in all things we commend ourselves as ministers of God: in much patience, in tribulations, in needs, in distresses, 5 in stripes, in imprisonments, in tumults, in labors, in sleeplessness, in </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fastings</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8388"/>
            <a:ext cx="12192000" cy="5020811"/>
          </a:xfrm>
          <a:prstGeom prst="rect">
            <a:avLst/>
          </a:prstGeom>
        </p:spPr>
        <p:txBody>
          <a:bodyPr/>
          <a:lstStyle/>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6 by purity, by knowledge, by longsuffering, by kindness, by the Holy Spirit, by sincere love, 7 by the word of truth, by the power of God, by the armor of righteousness on the right hand and on the left…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18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20 For what credit is it if, when you are beaten for your faults, you take it patiently? But when you do good and suffer, if you take it patiently, this is commendable before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Mark 14:63-65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63 Then the high priest tore his clothes and said, "What further need do we have of witnesses? 64 You have heard the blasphemy! What do you think?" And they all condemned Him to be worthy of death.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312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65 Then some began to spit on Him, and to blindfold Him, and to beat Him, and to say to Him, "Prophesy!" And the officers struck Him with the palms of their hands.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822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21 For to this you were called, because Christ also suffered for us, leaving us an example, that you should follow His steps: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1523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15:20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 servant is not greater than the master. Since they persecuted me, naturally they will persecute you”</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40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Philippians 1:29-30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29 For to you it has been granted on behalf of Christ, not only to believe in Him, but also to suffer for His sake, 30 having the same conflict which you saw in me and now hear is in 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001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Jesus Bore Our Sins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1 Peter 2:18-25</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Wednesday Evening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February </a:t>
            </a:r>
            <a:r>
              <a:rPr lang="en-US" sz="3200" b="1" dirty="0">
                <a:ea typeface="Calibri" panose="020F0502020204030204" pitchFamily="34" charset="0"/>
                <a:cs typeface="Times New Roman" panose="02020603050405020304" pitchFamily="18" charset="0"/>
              </a:rPr>
              <a:t>22</a:t>
            </a:r>
            <a:r>
              <a:rPr lang="en-US" sz="3200" b="1" dirty="0">
                <a:effectLst/>
                <a:latin typeface="Verdana" panose="020B0604030504040204" pitchFamily="34" charset="0"/>
                <a:ea typeface="Calibri" panose="020F0502020204030204" pitchFamily="34" charset="0"/>
                <a:cs typeface="Times New Roman" panose="02020603050405020304" pitchFamily="18" charset="0"/>
              </a:rPr>
              <a:t>,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picture containing text, indoor, tiled, tile&#10;&#10;Description automatically generated">
            <a:extLst>
              <a:ext uri="{FF2B5EF4-FFF2-40B4-BE49-F238E27FC236}">
                <a16:creationId xmlns:a16="http://schemas.microsoft.com/office/drawing/2014/main" id="{7F5C907E-2E5C-85F5-9079-76A96EB32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833226" y="5843726"/>
            <a:ext cx="1352365" cy="101427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22 "Who committed no sin, Nor was deceit found in His mouth";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9383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Isaiah 53:9</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“And they made His grave with the wicked--But with the rich at His death, Because He had done no violence, Nor was any deceit in His mouth”</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86126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19:4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Pilate then went out again, and said to them, "Behold, I am bringing Him out to you, that you may know that I find no fault in Him."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6479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23 who, when He was reviled, did not revile in return; when He suffered, He did not threaten, but committed Himself to Him who judges righteously;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4148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Isaiah 53:7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“He was oppressed and He was afflicted, Yet He opened not His mouth; He was led as a lamb to the slaughter, And as a sheep before its shearers is silent, So He opened not His mouth“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6472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12:19-21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19 Beloved, do not avenge yourselves, but rather give place to wrath; for it is written, "Vengeance is Mine, I will repay," says the Lord. 20 Therefore "If your enemy is hungry, feed him; If he is thirsty, give him a drink; For in so doing you will heap coals of fire on his head." 21 Do not be overcome by evil, but overcome evil with good.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74346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24 who Himself bore our sins in His own body on the tree, that we, having died to sins, might live for righteousness--by whose stripes you were healed.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823595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Isaiah 53:12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“Therefore I will divide Him a portion with the great, And He shall divide the spoil with the strong, Because He poured out His soul unto death, And He was numbered with the transgressors, And He bore the sin of many, And made intercession for the transgressors”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4327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Isaiah 53:5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He was wounded for our transgressions, He was bruised for our iniquities; The chastisement for our peace was upon Him, And by His stripes we are healed”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27750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25 For you were like sheep going astray, but have now returned to the Shepherd and Overseer of your souls.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3960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1 Peter 2:18-25</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18 Servants, be submissive to your masters with all fear, not only to the good and gentle, but also to the harsh. 19 For this is commendable, if because of conscience toward God one endures grief, suffering wrongfully. 20 For what credit is it if, when you are beaten for your faults, you take it patiently? But when you do good and suffer, if you take it patiently, this is commendable before God.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2618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Isaiah 53:6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“All we like sheep have gone astray; We have turned, every one, to his own way; And the LORD has laid on Him the iniquity of us all”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34507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23:1-4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The LORD is my shepherd; I shall not want. 2 He makes me to lie down in green pastures; He leads me beside the still waters. 3 He restores my soul; He leads me in the paths of righteousness For His name's sake.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21119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 Yea, though I walk through the valley of the shadow of death, I will fear no evil; For You are with me; Your rod and Your staff, they comfort 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93658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Ezekiel 34:11-16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11'For thus says the Lord GOD: "Indeed I Myself will search for My sheep and seek them out. 12 As a shepherd seeks out his flock on the day he is among his scattered sheep, so will I seek out My sheep and deliver them from all the places where they were scattered on a cloudy and dark day.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974599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13 And I will bring them out from the peoples and gather them from the countries, and will bring them to their own land; I will feed them on the mountains of Israel, in the valleys and in all the inhabited places of the country.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42349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14 I will feed them in good pasture, and their fold shall be on the high mountains of Israel. There they shall lie down in a good fold and feed in rich pasture on the mountains of Israel. 15 I will feed My flock, and I will make them lie down," says the Lord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39475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16 I will seek what was lost and bring back what was driven away, bind up the broken and strengthen what was sick; but I will destroy the fat and the strong, and feed them in judgment."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18602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Luke 15:5-7</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5 </a:t>
            </a:r>
            <a:r>
              <a:rPr lang="en-US" sz="38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when he has found it, he lays it on his shoulders, rejoicing. </a:t>
            </a:r>
            <a:r>
              <a:rPr lang="en-US" sz="3800" dirty="0">
                <a:effectLst/>
                <a:latin typeface="Verdana" panose="020B0604030504040204" pitchFamily="34" charset="0"/>
                <a:ea typeface="Calibri" panose="020F0502020204030204" pitchFamily="34" charset="0"/>
                <a:cs typeface="Times New Roman" panose="02020603050405020304" pitchFamily="18" charset="0"/>
              </a:rPr>
              <a:t>6 </a:t>
            </a:r>
            <a:r>
              <a:rPr lang="en-US" sz="38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when he comes home, he calls together his friends and neighbors, saying to them, 'Rejoice with me, for I have found my sheep which was lost!</a:t>
            </a:r>
            <a:r>
              <a:rPr lang="en-US" sz="3800" dirty="0">
                <a:effectLst/>
                <a:latin typeface="Verdana" panose="020B0604030504040204" pitchFamily="34" charset="0"/>
                <a:ea typeface="Calibri" panose="020F0502020204030204" pitchFamily="34" charset="0"/>
                <a:cs typeface="Times New Roman" panose="02020603050405020304" pitchFamily="18" charset="0"/>
              </a:rPr>
              <a:t>' 7 </a:t>
            </a:r>
            <a:r>
              <a:rPr lang="en-US" sz="38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 say to you that likewise there will be more joy in heaven over one sinner who repents than over ninety-nine just persons who need no repentance.</a:t>
            </a: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66702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10:11-16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 am the good shepherd. The good shepherd gives His life for the sheep.</a:t>
            </a:r>
            <a:r>
              <a:rPr lang="en-US" sz="4000" dirty="0">
                <a:effectLst/>
                <a:latin typeface="Verdana" panose="020B0604030504040204" pitchFamily="34" charset="0"/>
                <a:ea typeface="Calibri" panose="020F0502020204030204" pitchFamily="34" charset="0"/>
                <a:cs typeface="Times New Roman" panose="02020603050405020304" pitchFamily="18" charset="0"/>
              </a:rPr>
              <a:t> 12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But a hireling, he who is not the shepherd, one who does not own the sheep, sees the wolf coming and leaves the sheep and flees; and the wolf catches the sheep and scatters them.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496611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13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The hireling flees because he is a hireling and does not care about the sheep.</a:t>
            </a:r>
            <a:r>
              <a:rPr lang="en-US" sz="4000" dirty="0">
                <a:effectLst/>
                <a:latin typeface="Verdana" panose="020B0604030504040204" pitchFamily="34" charset="0"/>
                <a:ea typeface="Calibri" panose="020F0502020204030204" pitchFamily="34" charset="0"/>
                <a:cs typeface="Times New Roman" panose="02020603050405020304" pitchFamily="18" charset="0"/>
              </a:rPr>
              <a:t> 14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 am the good shepherd; and I know My sheep, and am known by My own.</a:t>
            </a:r>
            <a:r>
              <a:rPr lang="en-US" sz="4000" dirty="0">
                <a:effectLst/>
                <a:latin typeface="Verdana" panose="020B0604030504040204" pitchFamily="34" charset="0"/>
                <a:ea typeface="Calibri" panose="020F0502020204030204" pitchFamily="34" charset="0"/>
                <a:cs typeface="Times New Roman" panose="02020603050405020304" pitchFamily="18" charset="0"/>
              </a:rPr>
              <a:t> 15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As the Father knows Me, even so I know the Father; and I lay down My life for the sheep.</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0350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21 For to this you were called, because Christ also suffered for us, leaving us an example, that you should follow His steps: 22 "Who committed no sin, Nor was deceit found in His mouth"; 23 who, when He was reviled, did not revile in return; when He suffered, He did not threaten, but committed Himself to Him who judges righteously;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0243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16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other sheep I have which are not of this fold; them also I must bring, and they will hear My voice; and there will be one flock and one shepherd.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19953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242039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24 who Himself bore our sins in His own body on the tree, that we, having died to sins, might live for righteousness--by whose stripes you were healed. 25 For you were like sheep going astray, but have now returned to the Shepherd and Overseer of your souls.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83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18 Servants, be submissive to your masters with all fear, not only to the good and gentle, but also to the harsh.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Colossians 3:12-15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12 Therefore, as the elect of God, holy and beloved, put on tender mercies, kindness, humility, meekness, longsuffering; 13 bearing with one another, and forgiving one another, if anyone has a complaint against another; even as Christ forgave you, so you also must do.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14 But above all these things put on love, which is the bond of perfection. 15 And let the peace of God rule in your hearts, to which also you were called in one body; and be thankful.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19 For this is commendable, if because of conscience toward God one endures grief, suffering wrongfully.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12066</TotalTime>
  <Words>2363</Words>
  <Application>Microsoft Office PowerPoint</Application>
  <PresentationFormat>Widescreen</PresentationFormat>
  <Paragraphs>160</Paragraphs>
  <Slides>48</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48</vt:i4>
      </vt:variant>
    </vt:vector>
  </HeadingPairs>
  <TitlesOfParts>
    <vt:vector size="54" baseType="lpstr">
      <vt:lpstr>Arial</vt:lpstr>
      <vt:lpstr>Calibri</vt:lpstr>
      <vt:lpstr>Verdana</vt:lpstr>
      <vt:lpstr>Verdana Pro</vt:lpstr>
      <vt:lpstr>1_Mountain Top</vt:lpstr>
      <vt:lpstr>2_Mountain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723</cp:revision>
  <dcterms:created xsi:type="dcterms:W3CDTF">2009-08-18T08:19:59Z</dcterms:created>
  <dcterms:modified xsi:type="dcterms:W3CDTF">2023-02-22T05:42:05Z</dcterms:modified>
</cp:coreProperties>
</file>