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15"/>
  </p:notesMasterIdLst>
  <p:handoutMasterIdLst>
    <p:handoutMasterId r:id="rId116"/>
  </p:handoutMasterIdLst>
  <p:sldIdLst>
    <p:sldId id="938" r:id="rId5"/>
    <p:sldId id="456" r:id="rId6"/>
    <p:sldId id="320" r:id="rId7"/>
    <p:sldId id="353" r:id="rId8"/>
    <p:sldId id="354" r:id="rId9"/>
    <p:sldId id="355" r:id="rId10"/>
    <p:sldId id="356" r:id="rId11"/>
    <p:sldId id="357" r:id="rId12"/>
    <p:sldId id="361" r:id="rId13"/>
    <p:sldId id="362" r:id="rId14"/>
    <p:sldId id="363" r:id="rId15"/>
    <p:sldId id="1324" r:id="rId16"/>
    <p:sldId id="474" r:id="rId17"/>
    <p:sldId id="475" r:id="rId18"/>
    <p:sldId id="476" r:id="rId19"/>
    <p:sldId id="477" r:id="rId20"/>
    <p:sldId id="1278" r:id="rId21"/>
    <p:sldId id="387" r:id="rId22"/>
    <p:sldId id="1279" r:id="rId23"/>
    <p:sldId id="389" r:id="rId24"/>
    <p:sldId id="390" r:id="rId25"/>
    <p:sldId id="391" r:id="rId26"/>
    <p:sldId id="417" r:id="rId27"/>
    <p:sldId id="418" r:id="rId28"/>
    <p:sldId id="419" r:id="rId29"/>
    <p:sldId id="420" r:id="rId30"/>
    <p:sldId id="422" r:id="rId31"/>
    <p:sldId id="423" r:id="rId32"/>
    <p:sldId id="424" r:id="rId33"/>
    <p:sldId id="425" r:id="rId34"/>
    <p:sldId id="426" r:id="rId35"/>
    <p:sldId id="427" r:id="rId36"/>
    <p:sldId id="462" r:id="rId37"/>
    <p:sldId id="440" r:id="rId38"/>
    <p:sldId id="441" r:id="rId39"/>
    <p:sldId id="442" r:id="rId40"/>
    <p:sldId id="443" r:id="rId41"/>
    <p:sldId id="445" r:id="rId42"/>
    <p:sldId id="451" r:id="rId43"/>
    <p:sldId id="447" r:id="rId44"/>
    <p:sldId id="448" r:id="rId45"/>
    <p:sldId id="449" r:id="rId46"/>
    <p:sldId id="450" r:id="rId47"/>
    <p:sldId id="452" r:id="rId48"/>
    <p:sldId id="453" r:id="rId49"/>
    <p:sldId id="454" r:id="rId50"/>
    <p:sldId id="455" r:id="rId51"/>
    <p:sldId id="404" r:id="rId52"/>
    <p:sldId id="405" r:id="rId53"/>
    <p:sldId id="406" r:id="rId54"/>
    <p:sldId id="407" r:id="rId55"/>
    <p:sldId id="408" r:id="rId56"/>
    <p:sldId id="409" r:id="rId57"/>
    <p:sldId id="410" r:id="rId58"/>
    <p:sldId id="411" r:id="rId59"/>
    <p:sldId id="412" r:id="rId60"/>
    <p:sldId id="413" r:id="rId61"/>
    <p:sldId id="414" r:id="rId62"/>
    <p:sldId id="415" r:id="rId63"/>
    <p:sldId id="416" r:id="rId64"/>
    <p:sldId id="1325" r:id="rId65"/>
    <p:sldId id="940" r:id="rId66"/>
    <p:sldId id="460" r:id="rId67"/>
    <p:sldId id="826" r:id="rId68"/>
    <p:sldId id="464" r:id="rId69"/>
    <p:sldId id="865" r:id="rId70"/>
    <p:sldId id="888" r:id="rId71"/>
    <p:sldId id="889" r:id="rId72"/>
    <p:sldId id="1241" r:id="rId73"/>
    <p:sldId id="890" r:id="rId74"/>
    <p:sldId id="891" r:id="rId75"/>
    <p:sldId id="892" r:id="rId76"/>
    <p:sldId id="893" r:id="rId77"/>
    <p:sldId id="894" r:id="rId78"/>
    <p:sldId id="895" r:id="rId79"/>
    <p:sldId id="954" r:id="rId80"/>
    <p:sldId id="898" r:id="rId81"/>
    <p:sldId id="899" r:id="rId82"/>
    <p:sldId id="900" r:id="rId83"/>
    <p:sldId id="901" r:id="rId84"/>
    <p:sldId id="903" r:id="rId85"/>
    <p:sldId id="904" r:id="rId86"/>
    <p:sldId id="1236" r:id="rId87"/>
    <p:sldId id="1235" r:id="rId88"/>
    <p:sldId id="905" r:id="rId89"/>
    <p:sldId id="906" r:id="rId90"/>
    <p:sldId id="907" r:id="rId91"/>
    <p:sldId id="908" r:id="rId92"/>
    <p:sldId id="909" r:id="rId93"/>
    <p:sldId id="910" r:id="rId94"/>
    <p:sldId id="867" r:id="rId95"/>
    <p:sldId id="868" r:id="rId96"/>
    <p:sldId id="919" r:id="rId97"/>
    <p:sldId id="918" r:id="rId98"/>
    <p:sldId id="917" r:id="rId99"/>
    <p:sldId id="916" r:id="rId100"/>
    <p:sldId id="920" r:id="rId101"/>
    <p:sldId id="921" r:id="rId102"/>
    <p:sldId id="942" r:id="rId103"/>
    <p:sldId id="1242" r:id="rId104"/>
    <p:sldId id="943" r:id="rId105"/>
    <p:sldId id="944" r:id="rId106"/>
    <p:sldId id="502" r:id="rId107"/>
    <p:sldId id="503" r:id="rId108"/>
    <p:sldId id="795" r:id="rId109"/>
    <p:sldId id="796" r:id="rId110"/>
    <p:sldId id="797" r:id="rId111"/>
    <p:sldId id="794" r:id="rId112"/>
    <p:sldId id="571" r:id="rId113"/>
    <p:sldId id="859" r:id="rId114"/>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3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presProps" Target="pres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64</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2/10/2023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2/10/2023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2/10/2023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2472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63103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5842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1341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64213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79039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34663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1653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91138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366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05791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2/10/2023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2/10/2023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67239456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only King forever Forevermore, You are victorious</a:t>
            </a:r>
          </a:p>
          <a:p>
            <a:pPr marL="0" indent="0" algn="ctr">
              <a:buNone/>
            </a:pPr>
            <a:r>
              <a:rPr lang="en-US" sz="4000" dirty="0">
                <a:solidFill>
                  <a:schemeClr val="bg1"/>
                </a:solidFill>
                <a:latin typeface="Arial"/>
                <a:ea typeface="+mn-lt"/>
                <a:cs typeface="+mn-lt"/>
              </a:rPr>
              <a:t>You are the only King forever Almighty God we lift</a:t>
            </a:r>
          </a:p>
        </p:txBody>
      </p:sp>
    </p:spTree>
    <p:extLst>
      <p:ext uri="{BB962C8B-B14F-4D97-AF65-F5344CB8AC3E}">
        <p14:creationId xmlns:p14="http://schemas.microsoft.com/office/powerpoint/2010/main" val="5044724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you shall receive power when the Holy Spirit has come upon you; and you shall be witnesses to Me in Jerusalem, and in all Judea and Samaria, and to the end of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66662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Fills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6052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Ephesians 5:18-21</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18 And do not be drunk with wine, in which is dissipation; but be filled with the Spirit, 19 speaking to one another in psalms and hymns and spiritual songs, singing and making melody in your heart to the Lord, 20 giving thanks always for all things to God the Father in the name of our Lord Jesus Christ, 21 submitting to one another in the fear of God.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98951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higher You are the only King forever Forevermore, You are victorious We lift our banner</a:t>
            </a:r>
          </a:p>
        </p:txBody>
      </p:sp>
    </p:spTree>
    <p:extLst>
      <p:ext uri="{BB962C8B-B14F-4D97-AF65-F5344CB8AC3E}">
        <p14:creationId xmlns:p14="http://schemas.microsoft.com/office/powerpoint/2010/main" val="11147804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high We lift the name of Jesus From age to age You reign Your kingdom has no end We lift our banner</a:t>
            </a:r>
          </a:p>
        </p:txBody>
      </p:sp>
    </p:spTree>
    <p:extLst>
      <p:ext uri="{BB962C8B-B14F-4D97-AF65-F5344CB8AC3E}">
        <p14:creationId xmlns:p14="http://schemas.microsoft.com/office/powerpoint/2010/main" val="208179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high We lift the name of Jesus From age to age You reign Your kingdom has no end You are the only King</a:t>
            </a:r>
          </a:p>
        </p:txBody>
      </p:sp>
    </p:spTree>
    <p:extLst>
      <p:ext uri="{BB962C8B-B14F-4D97-AF65-F5344CB8AC3E}">
        <p14:creationId xmlns:p14="http://schemas.microsoft.com/office/powerpoint/2010/main" val="3382478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forever Almighty God we lift You higher You are the only King forever Forevermore, You are victorious</a:t>
            </a:r>
          </a:p>
        </p:txBody>
      </p:sp>
    </p:spTree>
    <p:extLst>
      <p:ext uri="{BB962C8B-B14F-4D97-AF65-F5344CB8AC3E}">
        <p14:creationId xmlns:p14="http://schemas.microsoft.com/office/powerpoint/2010/main" val="2583338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the only King forever Almighty God we lift You higher You are the only King forever</a:t>
            </a:r>
          </a:p>
        </p:txBody>
      </p:sp>
    </p:spTree>
    <p:extLst>
      <p:ext uri="{BB962C8B-B14F-4D97-AF65-F5344CB8AC3E}">
        <p14:creationId xmlns:p14="http://schemas.microsoft.com/office/powerpoint/2010/main" val="820866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Forevermore, You are victorious</a:t>
            </a:r>
          </a:p>
        </p:txBody>
      </p:sp>
    </p:spTree>
    <p:extLst>
      <p:ext uri="{BB962C8B-B14F-4D97-AF65-F5344CB8AC3E}">
        <p14:creationId xmlns:p14="http://schemas.microsoft.com/office/powerpoint/2010/main" val="2523991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Agnus Dei</a:t>
            </a:r>
          </a:p>
          <a:p>
            <a:pPr marL="0" indent="0" algn="ctr">
              <a:buNone/>
            </a:pPr>
            <a:r>
              <a:rPr lang="en-US" sz="4000" b="1" dirty="0">
                <a:solidFill>
                  <a:schemeClr val="bg1"/>
                </a:solidFill>
                <a:latin typeface="Arial"/>
                <a:ea typeface="+mn-lt"/>
                <a:cs typeface="+mn-lt"/>
              </a:rPr>
              <a:t>(by Michael W. Smith)</a:t>
            </a:r>
          </a:p>
        </p:txBody>
      </p:sp>
    </p:spTree>
    <p:extLst>
      <p:ext uri="{BB962C8B-B14F-4D97-AF65-F5344CB8AC3E}">
        <p14:creationId xmlns:p14="http://schemas.microsoft.com/office/powerpoint/2010/main" val="3864988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Alleluia </a:t>
            </a:r>
            <a:r>
              <a:rPr lang="en-US" sz="4000" dirty="0" err="1">
                <a:solidFill>
                  <a:schemeClr val="bg1"/>
                </a:solidFill>
                <a:latin typeface="Arial"/>
                <a:ea typeface="+mn-lt"/>
                <a:cs typeface="+mn-lt"/>
              </a:rPr>
              <a:t>Alleluia</a:t>
            </a:r>
            <a:r>
              <a:rPr lang="en-US" sz="4000" dirty="0">
                <a:solidFill>
                  <a:schemeClr val="bg1"/>
                </a:solidFill>
                <a:latin typeface="Arial"/>
                <a:ea typeface="+mn-lt"/>
                <a:cs typeface="+mn-lt"/>
              </a:rPr>
              <a:t> For our Lord God Almighty reigns</a:t>
            </a:r>
          </a:p>
          <a:p>
            <a:pPr marL="0" indent="0" algn="ctr">
              <a:buNone/>
            </a:pPr>
            <a:r>
              <a:rPr lang="en-US" sz="4000" dirty="0">
                <a:solidFill>
                  <a:schemeClr val="bg1"/>
                </a:solidFill>
                <a:latin typeface="Arial"/>
                <a:ea typeface="+mn-lt"/>
                <a:cs typeface="+mn-lt"/>
              </a:rPr>
              <a:t>Alleluia </a:t>
            </a:r>
            <a:r>
              <a:rPr lang="en-US" sz="4000" dirty="0" err="1">
                <a:solidFill>
                  <a:schemeClr val="bg1"/>
                </a:solidFill>
                <a:latin typeface="Arial"/>
                <a:ea typeface="+mn-lt"/>
                <a:cs typeface="+mn-lt"/>
              </a:rPr>
              <a:t>Alleluia</a:t>
            </a:r>
            <a:r>
              <a:rPr lang="en-US" sz="4000" dirty="0">
                <a:solidFill>
                  <a:schemeClr val="bg1"/>
                </a:solidFill>
                <a:latin typeface="Arial"/>
                <a:ea typeface="+mn-lt"/>
                <a:cs typeface="+mn-lt"/>
              </a:rPr>
              <a:t> For our Load God Almighty reigns</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853338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Alleluia Holy </a:t>
            </a:r>
            <a:r>
              <a:rPr lang="en-US" sz="4000" dirty="0" err="1">
                <a:solidFill>
                  <a:schemeClr val="bg1"/>
                </a:solidFill>
                <a:latin typeface="Arial"/>
                <a:ea typeface="+mn-lt"/>
                <a:cs typeface="+mn-lt"/>
              </a:rPr>
              <a:t>Holy</a:t>
            </a:r>
            <a:r>
              <a:rPr lang="en-US" sz="4000" dirty="0">
                <a:solidFill>
                  <a:schemeClr val="bg1"/>
                </a:solidFill>
                <a:latin typeface="Arial"/>
                <a:ea typeface="+mn-lt"/>
                <a:cs typeface="+mn-lt"/>
              </a:rPr>
              <a:t> Are You Lord God Almighty Worthy is the Lamb Worthy is the Lamb You are Holy </a:t>
            </a:r>
            <a:r>
              <a:rPr lang="en-US" sz="4000" dirty="0" err="1">
                <a:solidFill>
                  <a:schemeClr val="bg1"/>
                </a:solidFill>
                <a:latin typeface="Arial"/>
                <a:ea typeface="+mn-lt"/>
                <a:cs typeface="+mn-lt"/>
              </a:rPr>
              <a:t>Holy</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51723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“Only King Forever”</a:t>
            </a:r>
          </a:p>
          <a:p>
            <a:pPr marL="0" indent="0" algn="ctr">
              <a:buNone/>
            </a:pPr>
            <a:r>
              <a:rPr lang="en-US" sz="4400" b="1" dirty="0">
                <a:solidFill>
                  <a:schemeClr val="bg1"/>
                </a:solidFill>
                <a:latin typeface="Arial"/>
                <a:ea typeface="+mn-lt"/>
                <a:cs typeface="+mn-lt"/>
              </a:rPr>
              <a:t>(Elevation Worship)</a:t>
            </a:r>
          </a:p>
        </p:txBody>
      </p:sp>
    </p:spTree>
    <p:extLst>
      <p:ext uri="{BB962C8B-B14F-4D97-AF65-F5344CB8AC3E}">
        <p14:creationId xmlns:p14="http://schemas.microsoft.com/office/powerpoint/2010/main" val="3139891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Are You Lord God Almighty Worthy is the Lamb Worthy is the Lamb Amen Holy </a:t>
            </a:r>
            <a:r>
              <a:rPr lang="en-US" sz="4000" dirty="0" err="1">
                <a:solidFill>
                  <a:schemeClr val="bg1"/>
                </a:solidFill>
                <a:latin typeface="Arial"/>
                <a:ea typeface="+mn-lt"/>
                <a:cs typeface="+mn-lt"/>
              </a:rPr>
              <a:t>Holy</a:t>
            </a:r>
            <a:r>
              <a:rPr lang="en-US" sz="4000" dirty="0">
                <a:solidFill>
                  <a:schemeClr val="bg1"/>
                </a:solidFill>
                <a:latin typeface="Arial"/>
                <a:ea typeface="+mn-lt"/>
                <a:cs typeface="+mn-lt"/>
              </a:rPr>
              <a:t> Are You Lord</a:t>
            </a:r>
          </a:p>
        </p:txBody>
      </p:sp>
    </p:spTree>
    <p:extLst>
      <p:ext uri="{BB962C8B-B14F-4D97-AF65-F5344CB8AC3E}">
        <p14:creationId xmlns:p14="http://schemas.microsoft.com/office/powerpoint/2010/main" val="343733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God Almighty Worthy is the Lamb Worthy is the Lamb You are Holy </a:t>
            </a:r>
            <a:r>
              <a:rPr lang="en-US" sz="4000" dirty="0" err="1">
                <a:solidFill>
                  <a:schemeClr val="bg1"/>
                </a:solidFill>
                <a:latin typeface="Arial"/>
                <a:ea typeface="+mn-lt"/>
                <a:cs typeface="+mn-lt"/>
              </a:rPr>
              <a:t>Holy</a:t>
            </a:r>
            <a:r>
              <a:rPr lang="en-US" sz="4000" dirty="0">
                <a:solidFill>
                  <a:schemeClr val="bg1"/>
                </a:solidFill>
                <a:latin typeface="Arial"/>
                <a:ea typeface="+mn-lt"/>
                <a:cs typeface="+mn-lt"/>
              </a:rPr>
              <a:t> Are You Lord God Almighty</a:t>
            </a:r>
          </a:p>
        </p:txBody>
      </p:sp>
    </p:spTree>
    <p:extLst>
      <p:ext uri="{BB962C8B-B14F-4D97-AF65-F5344CB8AC3E}">
        <p14:creationId xmlns:p14="http://schemas.microsoft.com/office/powerpoint/2010/main" val="2549020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is the Lamb Worthy is the Lamb Amen</a:t>
            </a:r>
          </a:p>
        </p:txBody>
      </p:sp>
    </p:spTree>
    <p:extLst>
      <p:ext uri="{BB962C8B-B14F-4D97-AF65-F5344CB8AC3E}">
        <p14:creationId xmlns:p14="http://schemas.microsoft.com/office/powerpoint/2010/main" val="379533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“Worthy of it all”</a:t>
            </a:r>
          </a:p>
          <a:p>
            <a:pPr marL="0" indent="0" algn="ctr">
              <a:buNone/>
            </a:pPr>
            <a:r>
              <a:rPr lang="en-US" sz="4400" b="1" dirty="0">
                <a:solidFill>
                  <a:schemeClr val="bg1"/>
                </a:solidFill>
                <a:latin typeface="Arial"/>
                <a:ea typeface="+mn-lt"/>
                <a:cs typeface="+mn-lt"/>
              </a:rPr>
              <a:t>(CeCe </a:t>
            </a:r>
            <a:r>
              <a:rPr lang="en-US" sz="4400" b="1" dirty="0" err="1">
                <a:solidFill>
                  <a:schemeClr val="bg1"/>
                </a:solidFill>
                <a:latin typeface="Arial"/>
                <a:ea typeface="+mn-lt"/>
                <a:cs typeface="+mn-lt"/>
              </a:rPr>
              <a:t>Winans</a:t>
            </a:r>
            <a:r>
              <a:rPr lang="en-US" sz="4400" b="1" dirty="0">
                <a:solidFill>
                  <a:schemeClr val="bg1"/>
                </a:solidFill>
                <a:latin typeface="Arial"/>
                <a:ea typeface="+mn-lt"/>
                <a:cs typeface="+mn-lt"/>
              </a:rPr>
              <a:t>)</a:t>
            </a:r>
          </a:p>
          <a:p>
            <a:pPr marL="0" indent="0" algn="ctr">
              <a:buNone/>
            </a:pP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216486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the saints and angels. They bow before the throne. All the elders cast their crowns before the </a:t>
            </a:r>
          </a:p>
        </p:txBody>
      </p:sp>
    </p:spTree>
    <p:extLst>
      <p:ext uri="{BB962C8B-B14F-4D97-AF65-F5344CB8AC3E}">
        <p14:creationId xmlns:p14="http://schemas.microsoft.com/office/powerpoint/2010/main" val="3107539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Lamb of God and sing.  All the saints and angels. They bow before your throne. All the elders cast their</a:t>
            </a:r>
          </a:p>
        </p:txBody>
      </p:sp>
    </p:spTree>
    <p:extLst>
      <p:ext uri="{BB962C8B-B14F-4D97-AF65-F5344CB8AC3E}">
        <p14:creationId xmlns:p14="http://schemas.microsoft.com/office/powerpoint/2010/main" val="457582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Crowns before the lamb of God and sing. You are worthy of it all. You are worthy of it all. For from you</a:t>
            </a:r>
          </a:p>
        </p:txBody>
      </p:sp>
    </p:spTree>
    <p:extLst>
      <p:ext uri="{BB962C8B-B14F-4D97-AF65-F5344CB8AC3E}">
        <p14:creationId xmlns:p14="http://schemas.microsoft.com/office/powerpoint/2010/main" val="1684257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For from you are all things and to you are all things. You deserve the glory. Day and night, night </a:t>
            </a:r>
          </a:p>
        </p:txBody>
      </p:sp>
    </p:spTree>
    <p:extLst>
      <p:ext uri="{BB962C8B-B14F-4D97-AF65-F5344CB8AC3E}">
        <p14:creationId xmlns:p14="http://schemas.microsoft.com/office/powerpoint/2010/main" val="2377738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Night and day. Let incense arise. Day and night, night and day. Let incense arise. Day and night, night </a:t>
            </a:r>
          </a:p>
        </p:txBody>
      </p:sp>
    </p:spTree>
    <p:extLst>
      <p:ext uri="{BB962C8B-B14F-4D97-AF65-F5344CB8AC3E}">
        <p14:creationId xmlns:p14="http://schemas.microsoft.com/office/powerpoint/2010/main" val="3112556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day let incense arise. Day and night night and day. You are worthy of it all. You are worthy of it all</a:t>
            </a:r>
          </a:p>
        </p:txBody>
      </p:sp>
    </p:spTree>
    <p:extLst>
      <p:ext uri="{BB962C8B-B14F-4D97-AF65-F5344CB8AC3E}">
        <p14:creationId xmlns:p14="http://schemas.microsoft.com/office/powerpoint/2010/main" val="89201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Our God, a firm foundation Our rock, the only solid ground As nations rise and fall Kingdoms once strong</a:t>
            </a:r>
          </a:p>
        </p:txBody>
      </p:sp>
    </p:spTree>
    <p:extLst>
      <p:ext uri="{BB962C8B-B14F-4D97-AF65-F5344CB8AC3E}">
        <p14:creationId xmlns:p14="http://schemas.microsoft.com/office/powerpoint/2010/main" val="1578056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from you are al things. And to you are all things. You deserve the glory. You are worthy of it all. You </a:t>
            </a:r>
          </a:p>
        </p:txBody>
      </p:sp>
    </p:spTree>
    <p:extLst>
      <p:ext uri="{BB962C8B-B14F-4D97-AF65-F5344CB8AC3E}">
        <p14:creationId xmlns:p14="http://schemas.microsoft.com/office/powerpoint/2010/main" val="18438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Are worthy of it all. For from you are all things and to you are all things. You deserve the glory. We exalt </a:t>
            </a:r>
          </a:p>
        </p:txBody>
      </p:sp>
    </p:spTree>
    <p:extLst>
      <p:ext uri="{BB962C8B-B14F-4D97-AF65-F5344CB8AC3E}">
        <p14:creationId xmlns:p14="http://schemas.microsoft.com/office/powerpoint/2010/main" val="1641302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Thee. We exalt thee. We exalt thee, Oh, Lord.</a:t>
            </a:r>
          </a:p>
          <a:p>
            <a:pPr marL="0" indent="0" algn="ctr">
              <a:buNone/>
            </a:pPr>
            <a:r>
              <a:rPr lang="en-US" sz="4000" dirty="0">
                <a:solidFill>
                  <a:schemeClr val="bg1"/>
                </a:solidFill>
                <a:latin typeface="Arial"/>
                <a:ea typeface="+mn-lt"/>
                <a:cs typeface="+mn-lt"/>
              </a:rPr>
              <a:t>We exalt thee. We exalt thee, We exalt thee, Oh </a:t>
            </a:r>
          </a:p>
        </p:txBody>
      </p:sp>
    </p:spTree>
    <p:extLst>
      <p:ext uri="{BB962C8B-B14F-4D97-AF65-F5344CB8AC3E}">
        <p14:creationId xmlns:p14="http://schemas.microsoft.com/office/powerpoint/2010/main" val="870781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“Build My Life”</a:t>
            </a:r>
          </a:p>
          <a:p>
            <a:pPr marL="0" indent="0" algn="ctr">
              <a:buNone/>
            </a:pPr>
            <a:r>
              <a:rPr lang="en-US" sz="4400" b="1" dirty="0">
                <a:solidFill>
                  <a:schemeClr val="bg1"/>
                </a:solidFill>
                <a:latin typeface="Arial"/>
                <a:ea typeface="+mn-lt"/>
                <a:cs typeface="+mn-lt"/>
              </a:rPr>
              <a:t>(Pat Barret)</a:t>
            </a:r>
          </a:p>
        </p:txBody>
      </p:sp>
    </p:spTree>
    <p:extLst>
      <p:ext uri="{BB962C8B-B14F-4D97-AF65-F5344CB8AC3E}">
        <p14:creationId xmlns:p14="http://schemas.microsoft.com/office/powerpoint/2010/main" val="2510880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of every song we could ever sing Worthy of all the praise we could ever bring Worthy of every</a:t>
            </a:r>
          </a:p>
        </p:txBody>
      </p:sp>
    </p:spTree>
    <p:extLst>
      <p:ext uri="{BB962C8B-B14F-4D97-AF65-F5344CB8AC3E}">
        <p14:creationId xmlns:p14="http://schemas.microsoft.com/office/powerpoint/2010/main" val="3466398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we could ever breathe We live for you Oh, we live for you Jesus, the Name above every other</a:t>
            </a:r>
          </a:p>
        </p:txBody>
      </p:sp>
    </p:spTree>
    <p:extLst>
      <p:ext uri="{BB962C8B-B14F-4D97-AF65-F5344CB8AC3E}">
        <p14:creationId xmlns:p14="http://schemas.microsoft.com/office/powerpoint/2010/main" val="3921742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Jesus, the only One who could ever save (worthy...) Worthy of every breath we could ever</a:t>
            </a:r>
          </a:p>
        </p:txBody>
      </p:sp>
    </p:spTree>
    <p:extLst>
      <p:ext uri="{BB962C8B-B14F-4D97-AF65-F5344CB8AC3E}">
        <p14:creationId xmlns:p14="http://schemas.microsoft.com/office/powerpoint/2010/main" val="1320177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live for you Holy, there is no one like You There is none beside You Open up my eyes in</a:t>
            </a:r>
          </a:p>
        </p:txBody>
      </p:sp>
    </p:spTree>
    <p:extLst>
      <p:ext uri="{BB962C8B-B14F-4D97-AF65-F5344CB8AC3E}">
        <p14:creationId xmlns:p14="http://schemas.microsoft.com/office/powerpoint/2010/main" val="646129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Jesus, the Name above every other name Jesus, the only One who could ever save Worthy of every</a:t>
            </a:r>
          </a:p>
        </p:txBody>
      </p:sp>
    </p:spTree>
    <p:extLst>
      <p:ext uri="{BB962C8B-B14F-4D97-AF65-F5344CB8AC3E}">
        <p14:creationId xmlns:p14="http://schemas.microsoft.com/office/powerpoint/2010/main" val="3642934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could ever breathe We live for You, Oh! We live for </a:t>
            </a:r>
            <a:r>
              <a:rPr lang="en-US" sz="4000" dirty="0" err="1">
                <a:solidFill>
                  <a:schemeClr val="bg1"/>
                </a:solidFill>
                <a:latin typeface="Arial"/>
                <a:ea typeface="+mn-lt"/>
                <a:cs typeface="+mn-lt"/>
              </a:rPr>
              <a:t>for</a:t>
            </a:r>
            <a:r>
              <a:rPr lang="en-US" sz="4000" dirty="0">
                <a:solidFill>
                  <a:schemeClr val="bg1"/>
                </a:solidFill>
                <a:latin typeface="Arial"/>
                <a:ea typeface="+mn-lt"/>
                <a:cs typeface="+mn-lt"/>
              </a:rPr>
              <a:t> You Holy, there is no one like You</a:t>
            </a:r>
          </a:p>
        </p:txBody>
      </p:sp>
    </p:spTree>
    <p:extLst>
      <p:ext uri="{BB962C8B-B14F-4D97-AF65-F5344CB8AC3E}">
        <p14:creationId xmlns:p14="http://schemas.microsoft.com/office/powerpoint/2010/main" val="3774367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now shaken But we trust forever in Your name The name of Jesus We trust the name of Jesus You are</a:t>
            </a:r>
          </a:p>
        </p:txBody>
      </p:sp>
    </p:spTree>
    <p:extLst>
      <p:ext uri="{BB962C8B-B14F-4D97-AF65-F5344CB8AC3E}">
        <p14:creationId xmlns:p14="http://schemas.microsoft.com/office/powerpoint/2010/main" val="165676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 is none beside You Open up my eyes I  wonder Show me who You are and fill me With Your</a:t>
            </a:r>
          </a:p>
        </p:txBody>
      </p:sp>
    </p:spTree>
    <p:extLst>
      <p:ext uri="{BB962C8B-B14F-4D97-AF65-F5344CB8AC3E}">
        <p14:creationId xmlns:p14="http://schemas.microsoft.com/office/powerpoint/2010/main" val="159571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 and lead me In your love to those around me I will build my life upon Your love It is a firm foundation</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026863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will put my trust in You alone And I will not be shaken I will build my life upon Your love It is a firm</a:t>
            </a:r>
          </a:p>
        </p:txBody>
      </p:sp>
    </p:spTree>
    <p:extLst>
      <p:ext uri="{BB962C8B-B14F-4D97-AF65-F5344CB8AC3E}">
        <p14:creationId xmlns:p14="http://schemas.microsoft.com/office/powerpoint/2010/main" val="425622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foundation I will put my trust in You alone And I will not be shaken Holy, there is no one like You There is</a:t>
            </a:r>
          </a:p>
        </p:txBody>
      </p:sp>
    </p:spTree>
    <p:extLst>
      <p:ext uri="{BB962C8B-B14F-4D97-AF65-F5344CB8AC3E}">
        <p14:creationId xmlns:p14="http://schemas.microsoft.com/office/powerpoint/2010/main" val="518080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none beside You Open up my eyes in wonder Show me who You are and fill me With Your heart and lead</a:t>
            </a:r>
          </a:p>
        </p:txBody>
      </p:sp>
    </p:spTree>
    <p:extLst>
      <p:ext uri="{BB962C8B-B14F-4D97-AF65-F5344CB8AC3E}">
        <p14:creationId xmlns:p14="http://schemas.microsoft.com/office/powerpoint/2010/main" val="1105029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 In your love to those around me I will build my life upon Your love It is a firm foundation I will put my</a:t>
            </a:r>
          </a:p>
        </p:txBody>
      </p:sp>
    </p:spTree>
    <p:extLst>
      <p:ext uri="{BB962C8B-B14F-4D97-AF65-F5344CB8AC3E}">
        <p14:creationId xmlns:p14="http://schemas.microsoft.com/office/powerpoint/2010/main" val="538465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trust in You alone And I will not be shaken I will build my life upon Your love It is a firm foundation I will put</a:t>
            </a:r>
          </a:p>
        </p:txBody>
      </p:sp>
    </p:spTree>
    <p:extLst>
      <p:ext uri="{BB962C8B-B14F-4D97-AF65-F5344CB8AC3E}">
        <p14:creationId xmlns:p14="http://schemas.microsoft.com/office/powerpoint/2010/main" val="1893429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trust in You alone And I will not be shaken Lord</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67623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The Blessing</a:t>
            </a:r>
          </a:p>
          <a:p>
            <a:pPr marL="0" indent="0" algn="ctr">
              <a:buNone/>
            </a:pPr>
            <a:r>
              <a:rPr lang="en-US" sz="4400" b="1" dirty="0">
                <a:solidFill>
                  <a:schemeClr val="bg1"/>
                </a:solidFill>
                <a:latin typeface="Arial"/>
                <a:ea typeface="+mn-lt"/>
                <a:cs typeface="+mn-lt"/>
              </a:rPr>
              <a:t>(Kari </a:t>
            </a:r>
            <a:r>
              <a:rPr lang="en-US" sz="4400" b="1" dirty="0" err="1">
                <a:solidFill>
                  <a:schemeClr val="bg1"/>
                </a:solidFill>
                <a:latin typeface="Arial"/>
                <a:ea typeface="+mn-lt"/>
                <a:cs typeface="+mn-lt"/>
              </a:rPr>
              <a:t>Jobe</a:t>
            </a:r>
            <a:r>
              <a:rPr lang="en-US" sz="4400" b="1" dirty="0">
                <a:solidFill>
                  <a:schemeClr val="bg1"/>
                </a:solidFill>
                <a:latin typeface="Arial"/>
                <a:ea typeface="+mn-lt"/>
                <a:cs typeface="+mn-lt"/>
              </a:rPr>
              <a:t>)</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934564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Lord bless you and keep you. Make his face shine upon you. And be gracious to you. The Lord</a:t>
            </a:r>
          </a:p>
        </p:txBody>
      </p:sp>
    </p:spTree>
    <p:extLst>
      <p:ext uri="{BB962C8B-B14F-4D97-AF65-F5344CB8AC3E}">
        <p14:creationId xmlns:p14="http://schemas.microsoft.com/office/powerpoint/2010/main" val="239894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only King forever Almighty God we lift You higher</a:t>
            </a:r>
          </a:p>
          <a:p>
            <a:pPr marL="0" indent="0" algn="ctr">
              <a:buNone/>
            </a:pPr>
            <a:r>
              <a:rPr lang="en-US" sz="4000" dirty="0">
                <a:solidFill>
                  <a:schemeClr val="bg1"/>
                </a:solidFill>
                <a:latin typeface="Arial"/>
                <a:ea typeface="+mn-lt"/>
                <a:cs typeface="+mn-lt"/>
              </a:rPr>
              <a:t>You are the only King forever Forevermore, You are</a:t>
            </a:r>
          </a:p>
        </p:txBody>
      </p:sp>
    </p:spTree>
    <p:extLst>
      <p:ext uri="{BB962C8B-B14F-4D97-AF65-F5344CB8AC3E}">
        <p14:creationId xmlns:p14="http://schemas.microsoft.com/office/powerpoint/2010/main" val="1417760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turn his face towards and give you peace. Amen, Amen, Amen, Amen, Amen, Amen. The Lord bless</a:t>
            </a:r>
          </a:p>
        </p:txBody>
      </p:sp>
    </p:spTree>
    <p:extLst>
      <p:ext uri="{BB962C8B-B14F-4D97-AF65-F5344CB8AC3E}">
        <p14:creationId xmlns:p14="http://schemas.microsoft.com/office/powerpoint/2010/main" val="3888843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and keep you. Make his face shine upon you. And be gracious to you. The Lord turn his. Face </a:t>
            </a:r>
          </a:p>
        </p:txBody>
      </p:sp>
    </p:spTree>
    <p:extLst>
      <p:ext uri="{BB962C8B-B14F-4D97-AF65-F5344CB8AC3E}">
        <p14:creationId xmlns:p14="http://schemas.microsoft.com/office/powerpoint/2010/main" val="4163157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towards you. And give you peace. Amen, Amen, Amen, Amen, Amen, Amen. May his favor be </a:t>
            </a:r>
          </a:p>
        </p:txBody>
      </p:sp>
    </p:spTree>
    <p:extLst>
      <p:ext uri="{BB962C8B-B14F-4D97-AF65-F5344CB8AC3E}">
        <p14:creationId xmlns:p14="http://schemas.microsoft.com/office/powerpoint/2010/main" val="42942563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upon you and a thousand generations. And your family and your children, and their children, and their </a:t>
            </a:r>
          </a:p>
        </p:txBody>
      </p:sp>
    </p:spTree>
    <p:extLst>
      <p:ext uri="{BB962C8B-B14F-4D97-AF65-F5344CB8AC3E}">
        <p14:creationId xmlns:p14="http://schemas.microsoft.com/office/powerpoint/2010/main" val="22861786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children. May his favor be upon you. And a thousand generations. And your family and your </a:t>
            </a:r>
          </a:p>
        </p:txBody>
      </p:sp>
    </p:spTree>
    <p:extLst>
      <p:ext uri="{BB962C8B-B14F-4D97-AF65-F5344CB8AC3E}">
        <p14:creationId xmlns:p14="http://schemas.microsoft.com/office/powerpoint/2010/main" val="1509848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children. And their children, and their children. May his presence. Go before you. And behind you </a:t>
            </a:r>
          </a:p>
        </p:txBody>
      </p:sp>
    </p:spTree>
    <p:extLst>
      <p:ext uri="{BB962C8B-B14F-4D97-AF65-F5344CB8AC3E}">
        <p14:creationId xmlns:p14="http://schemas.microsoft.com/office/powerpoint/2010/main" val="7081895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and beside you. All around you, and within you. He is with you. He is with you. In the morning, In the</a:t>
            </a:r>
          </a:p>
        </p:txBody>
      </p:sp>
    </p:spTree>
    <p:extLst>
      <p:ext uri="{BB962C8B-B14F-4D97-AF65-F5344CB8AC3E}">
        <p14:creationId xmlns:p14="http://schemas.microsoft.com/office/powerpoint/2010/main" val="1866443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evening. In your coming, and your going. In your weeping, and rejoicing. He is for you, He is for you.</a:t>
            </a:r>
          </a:p>
        </p:txBody>
      </p:sp>
    </p:spTree>
    <p:extLst>
      <p:ext uri="{BB962C8B-B14F-4D97-AF65-F5344CB8AC3E}">
        <p14:creationId xmlns:p14="http://schemas.microsoft.com/office/powerpoint/2010/main" val="596388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 is for you, He is for you, He is for you, He is for you, He is for you, he is for you. Amen, Amen, Amen</a:t>
            </a:r>
          </a:p>
        </p:txBody>
      </p:sp>
    </p:spTree>
    <p:extLst>
      <p:ext uri="{BB962C8B-B14F-4D97-AF65-F5344CB8AC3E}">
        <p14:creationId xmlns:p14="http://schemas.microsoft.com/office/powerpoint/2010/main" val="23265940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Amen, Amen, Amen. May his presence go before you. And behind you, and beside you. All around </a:t>
            </a:r>
          </a:p>
        </p:txBody>
      </p:sp>
    </p:spTree>
    <p:extLst>
      <p:ext uri="{BB962C8B-B14F-4D97-AF65-F5344CB8AC3E}">
        <p14:creationId xmlns:p14="http://schemas.microsoft.com/office/powerpoint/2010/main" val="321804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victorious You are the only King forever Almighty God we lift You higher You are the only King forever</a:t>
            </a:r>
          </a:p>
        </p:txBody>
      </p:sp>
    </p:spTree>
    <p:extLst>
      <p:ext uri="{BB962C8B-B14F-4D97-AF65-F5344CB8AC3E}">
        <p14:creationId xmlns:p14="http://schemas.microsoft.com/office/powerpoint/2010/main" val="5766938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and with you, he is with you, he is with you. In the morning, In the evening, In your coming, and </a:t>
            </a:r>
          </a:p>
        </p:txBody>
      </p:sp>
    </p:spTree>
    <p:extLst>
      <p:ext uri="{BB962C8B-B14F-4D97-AF65-F5344CB8AC3E}">
        <p14:creationId xmlns:p14="http://schemas.microsoft.com/office/powerpoint/2010/main" val="39661627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 going. In your weeping, and rejoicing. He is for you.</a:t>
            </a:r>
          </a:p>
        </p:txBody>
      </p:sp>
    </p:spTree>
    <p:extLst>
      <p:ext uri="{BB962C8B-B14F-4D97-AF65-F5344CB8AC3E}">
        <p14:creationId xmlns:p14="http://schemas.microsoft.com/office/powerpoint/2010/main" val="2825953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The Power of God that Lives in Us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2 Corinthians 13:1-6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12,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text, nature, cloud&#10;&#10;Description automatically generated">
            <a:extLst>
              <a:ext uri="{FF2B5EF4-FFF2-40B4-BE49-F238E27FC236}">
                <a16:creationId xmlns:a16="http://schemas.microsoft.com/office/drawing/2014/main" id="{D134D89E-1E19-371D-DA14-07A71883E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 y="2819400"/>
            <a:ext cx="12181172" cy="40386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91186" y="5886450"/>
            <a:ext cx="1295400" cy="97155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2 Corinthians 13:1-6</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 This will be the third time I am coming to you. "By the mouth of two or three witnesses every word shall be established."  2 I have told you before, and foretell as if I were present the second time, and now being absent I write to those who have sinned before, and to all the rest, that if I come again I will not spare—</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since you seek a proof of Christ speaking in me, who is not weak toward you, but mighty in you. 4 For though He was crucified in weakness, yet He lives by the power of God. For we also are weak in Him, but we shall live with Him by the power of God toward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Examine yourselves as to whether you are in the faith. Test yourselves. Do you not know yourselves, that Jesus Christ is in you?--unless indeed you are disqualified. 6 But I trust that you will know that we are not disqualified.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Sometimes new believers think their lives will be easier now that they’re saved, but this is not usually the case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Before Jesus went to the cross, He told His disciples that He would send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them a Helper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Forevermore, You are victorious Unmatched in all Your wisdom In love and justice You will reign And</a:t>
            </a:r>
          </a:p>
        </p:txBody>
      </p:sp>
    </p:spTree>
    <p:extLst>
      <p:ext uri="{BB962C8B-B14F-4D97-AF65-F5344CB8AC3E}">
        <p14:creationId xmlns:p14="http://schemas.microsoft.com/office/powerpoint/2010/main" val="57993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1:8-12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Therefore do not be ashamed of the testimony of our Lord, nor of me His prisoner, but share with me in the sufferings for the gospel according to the power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who has saved us and called us with a holy calling, not according to our works, but according to His own purpose and grace which was given to us in Christ Jesus before time began, 10 but has now been revealed by the appearing of our Savior Jesus Christ, who has abolished death and brought life and immortality to light through the gospel,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to which I was appointed a preacher, an apostle, and a teacher of the Gentiles. 12 For this reason I also suffer these things; nevertheless I am not ashamed, for I know whom I have believed and am persuaded that He is able to keep what I have committed to Him until that Day.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4:16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us therefore come boldly to the throne of grace, that we may obtain mercy and find grace to help in time of need”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14:27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“Peace I leave with you, My peace I give to you; not as the world gives do I give to you. Let not your heart be troubled, neither let it be afraid”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7620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What is the work of the Holy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Convicts Us of Sin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16:8-9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when He has come, He will convict the world of sin, and of righteousness, and of judgment:</a:t>
            </a:r>
            <a:r>
              <a:rPr lang="en-US" sz="4000" dirty="0">
                <a:effectLst/>
                <a:latin typeface="Verdana" panose="020B0604030504040204" pitchFamily="34" charset="0"/>
                <a:ea typeface="Calibri" panose="020F0502020204030204" pitchFamily="34" charset="0"/>
                <a:cs typeface="Times New Roman" panose="02020603050405020304" pitchFamily="18" charset="0"/>
              </a:rPr>
              <a:t> 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of sin, because they do not believe in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Seals Us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1:13-14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In Him you also trusted, after you heard the word of truth, the gospel of your salvation; in whom also, having believed, you were sealed with the Holy Spirit of promise, 14 who is the guarantee of our inheritance until the redemption of the purchased possession, to the praise of His glory.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every knee will bow We bring our expectations Our hope is anchored in Your name The name of Jesus</a:t>
            </a:r>
          </a:p>
        </p:txBody>
      </p:sp>
    </p:spTree>
    <p:extLst>
      <p:ext uri="{BB962C8B-B14F-4D97-AF65-F5344CB8AC3E}">
        <p14:creationId xmlns:p14="http://schemas.microsoft.com/office/powerpoint/2010/main" val="13400130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12:5-8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And you have forgotten the exhortation which speaks to you as to sons: "My son, do not despise the chastening of the LORD, Nor be discouraged when you are rebuked by Him; 6 For whom the LORD loves He chastens, And scourges every son whom He receives."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If you endure chastening, God deals with you as with sons; for what son is there whom a father does not chasten? 8 But if you are without chastening, of which all have become partakers, then you are illegitimate and not sons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Indwells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8:11-14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But if the Spirit of Him who raised Jesus from the dead dwells in you, He who raised Christ from the dead will also give life to your mortal bodies through His Spirit who dwells in you. 12 Therefore, brethren, we are debtors--not to the flesh, to live according to the flesh.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13 For if you live according to the flesh you will die; but if by the Spirit you put to death the deeds of the body, you will live. 14 For as many as are led by the Spirit of God, these are sons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Teaches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the Helper, the Holy Spirit, whom the Father will send in My name, He will teach you all things, and bring to your remembrance all things that I said to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Reveals Truth to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4300" y="13855"/>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2:3-5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I was with you in weakness, in fear, and in much trembling. 4 And my speech and my preaching were not with persuasive words of human wisdom, but in demonstration of the Spirit and of power, 5 that your faith should not be in the wisdom of men but in the power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Guides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Oh-oh, we trust the name of Jesus You are the only King forever Almighty God we lift You higher You are</a:t>
            </a:r>
          </a:p>
        </p:txBody>
      </p:sp>
    </p:spTree>
    <p:extLst>
      <p:ext uri="{BB962C8B-B14F-4D97-AF65-F5344CB8AC3E}">
        <p14:creationId xmlns:p14="http://schemas.microsoft.com/office/powerpoint/2010/main" val="38569442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16:13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“However, when He, the Spirit of truth, has come, He will guide you into all truth; for He will not speak on His own authority, but whatever He hears He will speak; and He will tell you things to come”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Bears Fruit Through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5:22-24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But the fruit of the Spirit is love, joy, peace, longsuffering, kindness, goodness, faithfulness, 23 gentleness, self-control. Against such there is no law.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Reminds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the Helper, the Holy Spirit, whom the Father will send in My name, He will teach you all things, and bring to your remembrance all things that I said to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Equips Us With Spiritual Gifts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12:4-11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There are diversities of gifts, but the same Spirit. 5 There are differences of ministries, but the same Lord. 6 And there are diversities of activities, but it is the same God who works all in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7 But the manifestation of the Spirit is given to each one for the profit of all: 8 for to one is given the word of wisdom through the Spirit, to another the word of knowledge through the same Spirit, 9 to another faith by the same Spirit, to another gifts of healings by the same Spirit,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to another the working of miracles, to another prophecy, to another discerning of spirits, to another different kinds of tongues, to another the interpretation of tongues. 11 But one and the same Spirit works all these things, distributing to each one individually as He wills.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Empowers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85573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12150</TotalTime>
  <Words>3186</Words>
  <Application>Microsoft Office PowerPoint</Application>
  <PresentationFormat>Widescreen</PresentationFormat>
  <Paragraphs>249</Paragraphs>
  <Slides>110</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110</vt:i4>
      </vt:variant>
    </vt:vector>
  </HeadingPairs>
  <TitlesOfParts>
    <vt:vector size="121"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795</cp:revision>
  <dcterms:created xsi:type="dcterms:W3CDTF">2009-08-18T08:19:59Z</dcterms:created>
  <dcterms:modified xsi:type="dcterms:W3CDTF">2023-02-11T00:19:44Z</dcterms:modified>
</cp:coreProperties>
</file>