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79"/>
  </p:notesMasterIdLst>
  <p:handoutMasterIdLst>
    <p:handoutMasterId r:id="rId180"/>
  </p:handoutMasterIdLst>
  <p:sldIdLst>
    <p:sldId id="938" r:id="rId5"/>
    <p:sldId id="533" r:id="rId6"/>
    <p:sldId id="534" r:id="rId7"/>
    <p:sldId id="535" r:id="rId8"/>
    <p:sldId id="536" r:id="rId9"/>
    <p:sldId id="537" r:id="rId10"/>
    <p:sldId id="538" r:id="rId11"/>
    <p:sldId id="539" r:id="rId12"/>
    <p:sldId id="540" r:id="rId13"/>
    <p:sldId id="479" r:id="rId14"/>
    <p:sldId id="364" r:id="rId15"/>
    <p:sldId id="365" r:id="rId16"/>
    <p:sldId id="366" r:id="rId17"/>
    <p:sldId id="1028" r:id="rId18"/>
    <p:sldId id="1275" r:id="rId19"/>
    <p:sldId id="1276" r:id="rId20"/>
    <p:sldId id="1277" r:id="rId21"/>
    <p:sldId id="1278" r:id="rId22"/>
    <p:sldId id="1279" r:id="rId23"/>
    <p:sldId id="1280" r:id="rId24"/>
    <p:sldId id="1281" r:id="rId25"/>
    <p:sldId id="1282" r:id="rId26"/>
    <p:sldId id="1283" r:id="rId27"/>
    <p:sldId id="1284" r:id="rId28"/>
    <p:sldId id="1285" r:id="rId29"/>
    <p:sldId id="1290" r:id="rId30"/>
    <p:sldId id="1289" r:id="rId31"/>
    <p:sldId id="1288" r:id="rId32"/>
    <p:sldId id="1158" r:id="rId33"/>
    <p:sldId id="353" r:id="rId34"/>
    <p:sldId id="354" r:id="rId35"/>
    <p:sldId id="355" r:id="rId36"/>
    <p:sldId id="356" r:id="rId37"/>
    <p:sldId id="440" r:id="rId38"/>
    <p:sldId id="441" r:id="rId39"/>
    <p:sldId id="442" r:id="rId40"/>
    <p:sldId id="443" r:id="rId41"/>
    <p:sldId id="444" r:id="rId42"/>
    <p:sldId id="445" r:id="rId43"/>
    <p:sldId id="446" r:id="rId44"/>
    <p:sldId id="447" r:id="rId45"/>
    <p:sldId id="448" r:id="rId46"/>
    <p:sldId id="449" r:id="rId47"/>
    <p:sldId id="450" r:id="rId48"/>
    <p:sldId id="451" r:id="rId49"/>
    <p:sldId id="452" r:id="rId50"/>
    <p:sldId id="453" r:id="rId51"/>
    <p:sldId id="454" r:id="rId52"/>
    <p:sldId id="455" r:id="rId53"/>
    <p:sldId id="456" r:id="rId54"/>
    <p:sldId id="1291" r:id="rId55"/>
    <p:sldId id="1292" r:id="rId56"/>
    <p:sldId id="1293" r:id="rId57"/>
    <p:sldId id="421" r:id="rId58"/>
    <p:sldId id="1294" r:id="rId59"/>
    <p:sldId id="1295" r:id="rId60"/>
    <p:sldId id="1296" r:id="rId61"/>
    <p:sldId id="1237" r:id="rId62"/>
    <p:sldId id="1238" r:id="rId63"/>
    <p:sldId id="1021" r:id="rId64"/>
    <p:sldId id="1022" r:id="rId65"/>
    <p:sldId id="1023" r:id="rId66"/>
    <p:sldId id="1026" r:id="rId67"/>
    <p:sldId id="1027" r:id="rId68"/>
    <p:sldId id="1029" r:id="rId69"/>
    <p:sldId id="1030" r:id="rId70"/>
    <p:sldId id="1032" r:id="rId71"/>
    <p:sldId id="1033" r:id="rId72"/>
    <p:sldId id="417" r:id="rId73"/>
    <p:sldId id="418" r:id="rId74"/>
    <p:sldId id="419" r:id="rId75"/>
    <p:sldId id="420" r:id="rId76"/>
    <p:sldId id="422" r:id="rId77"/>
    <p:sldId id="423" r:id="rId78"/>
    <p:sldId id="424" r:id="rId79"/>
    <p:sldId id="425" r:id="rId80"/>
    <p:sldId id="426" r:id="rId81"/>
    <p:sldId id="427" r:id="rId82"/>
    <p:sldId id="1239" r:id="rId83"/>
    <p:sldId id="1240" r:id="rId84"/>
    <p:sldId id="1297" r:id="rId85"/>
    <p:sldId id="1242" r:id="rId86"/>
    <p:sldId id="1243" r:id="rId87"/>
    <p:sldId id="1244" r:id="rId88"/>
    <p:sldId id="1245" r:id="rId89"/>
    <p:sldId id="1246" r:id="rId90"/>
    <p:sldId id="1247" r:id="rId91"/>
    <p:sldId id="1248" r:id="rId92"/>
    <p:sldId id="1249" r:id="rId93"/>
    <p:sldId id="1250" r:id="rId94"/>
    <p:sldId id="1251" r:id="rId95"/>
    <p:sldId id="1252" r:id="rId96"/>
    <p:sldId id="1253" r:id="rId97"/>
    <p:sldId id="1254" r:id="rId98"/>
    <p:sldId id="1255" r:id="rId99"/>
    <p:sldId id="1256" r:id="rId100"/>
    <p:sldId id="1257" r:id="rId101"/>
    <p:sldId id="1258" r:id="rId102"/>
    <p:sldId id="1259" r:id="rId103"/>
    <p:sldId id="1260" r:id="rId104"/>
    <p:sldId id="1261" r:id="rId105"/>
    <p:sldId id="1262" r:id="rId106"/>
    <p:sldId id="1263" r:id="rId107"/>
    <p:sldId id="1264" r:id="rId108"/>
    <p:sldId id="1265" r:id="rId109"/>
    <p:sldId id="1266" r:id="rId110"/>
    <p:sldId id="1267" r:id="rId111"/>
    <p:sldId id="1268" r:id="rId112"/>
    <p:sldId id="1269" r:id="rId113"/>
    <p:sldId id="1270" r:id="rId114"/>
    <p:sldId id="1271" r:id="rId115"/>
    <p:sldId id="1272" r:id="rId116"/>
    <p:sldId id="1273" r:id="rId117"/>
    <p:sldId id="1298" r:id="rId118"/>
    <p:sldId id="1287" r:id="rId119"/>
    <p:sldId id="1286" r:id="rId120"/>
    <p:sldId id="1299" r:id="rId121"/>
    <p:sldId id="1300" r:id="rId122"/>
    <p:sldId id="1301" r:id="rId123"/>
    <p:sldId id="1302" r:id="rId124"/>
    <p:sldId id="1303" r:id="rId125"/>
    <p:sldId id="1304" r:id="rId126"/>
    <p:sldId id="1305" r:id="rId127"/>
    <p:sldId id="1306" r:id="rId128"/>
    <p:sldId id="1307" r:id="rId129"/>
    <p:sldId id="1308" r:id="rId130"/>
    <p:sldId id="1309" r:id="rId131"/>
    <p:sldId id="1274" r:id="rId132"/>
    <p:sldId id="1310" r:id="rId133"/>
    <p:sldId id="940" r:id="rId134"/>
    <p:sldId id="460" r:id="rId135"/>
    <p:sldId id="826" r:id="rId136"/>
    <p:sldId id="464" r:id="rId137"/>
    <p:sldId id="865" r:id="rId138"/>
    <p:sldId id="888" r:id="rId139"/>
    <p:sldId id="889" r:id="rId140"/>
    <p:sldId id="1241" r:id="rId141"/>
    <p:sldId id="890" r:id="rId142"/>
    <p:sldId id="891" r:id="rId143"/>
    <p:sldId id="892" r:id="rId144"/>
    <p:sldId id="893" r:id="rId145"/>
    <p:sldId id="894" r:id="rId146"/>
    <p:sldId id="895" r:id="rId147"/>
    <p:sldId id="954" r:id="rId148"/>
    <p:sldId id="898" r:id="rId149"/>
    <p:sldId id="899" r:id="rId150"/>
    <p:sldId id="900" r:id="rId151"/>
    <p:sldId id="901" r:id="rId152"/>
    <p:sldId id="903" r:id="rId153"/>
    <p:sldId id="904" r:id="rId154"/>
    <p:sldId id="1236" r:id="rId155"/>
    <p:sldId id="1235" r:id="rId156"/>
    <p:sldId id="905" r:id="rId157"/>
    <p:sldId id="906" r:id="rId158"/>
    <p:sldId id="907" r:id="rId159"/>
    <p:sldId id="908" r:id="rId160"/>
    <p:sldId id="909" r:id="rId161"/>
    <p:sldId id="910" r:id="rId162"/>
    <p:sldId id="867" r:id="rId163"/>
    <p:sldId id="868" r:id="rId164"/>
    <p:sldId id="919" r:id="rId165"/>
    <p:sldId id="918" r:id="rId166"/>
    <p:sldId id="917" r:id="rId167"/>
    <p:sldId id="916" r:id="rId168"/>
    <p:sldId id="920" r:id="rId169"/>
    <p:sldId id="921" r:id="rId170"/>
    <p:sldId id="502" r:id="rId171"/>
    <p:sldId id="503" r:id="rId172"/>
    <p:sldId id="795" r:id="rId173"/>
    <p:sldId id="796" r:id="rId174"/>
    <p:sldId id="797" r:id="rId175"/>
    <p:sldId id="794" r:id="rId176"/>
    <p:sldId id="571" r:id="rId177"/>
    <p:sldId id="859" r:id="rId17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3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presProps" Target="pres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viewProps" Target="viewProps.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handoutMaster" Target="handoutMasters/handoutMaster1.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132</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136</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137</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2/24/2023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2/24/2023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2/24/2023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4506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56951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844138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3070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371272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251188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720132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22820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53999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55492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21740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2/24/2023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644524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13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seated In the Heavenly place Undefeated With the One who has conquered it all It all, it all, it</a:t>
            </a:r>
          </a:p>
        </p:txBody>
      </p:sp>
    </p:spTree>
    <p:extLst>
      <p:ext uri="{BB962C8B-B14F-4D97-AF65-F5344CB8AC3E}">
        <p14:creationId xmlns:p14="http://schemas.microsoft.com/office/powerpoint/2010/main" val="4273783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truth says is better than anything That is enough (that is enough) What He's declared over us, it's true That</a:t>
            </a:r>
          </a:p>
        </p:txBody>
      </p:sp>
    </p:spTree>
    <p:extLst>
      <p:ext uri="{BB962C8B-B14F-4D97-AF65-F5344CB8AC3E}">
        <p14:creationId xmlns:p14="http://schemas.microsoft.com/office/powerpoint/2010/main" val="33183096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enough (that is enough) That is enough (that is enough) That is  enough (that is enough) Jehovah, </a:t>
            </a:r>
          </a:p>
        </p:txBody>
      </p:sp>
    </p:spTree>
    <p:extLst>
      <p:ext uri="{BB962C8B-B14F-4D97-AF65-F5344CB8AC3E}">
        <p14:creationId xmlns:p14="http://schemas.microsoft.com/office/powerpoint/2010/main" val="4206120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(that is enough) El Shaddai, You are (that is enough) When I have You, I have everything (that is</a:t>
            </a:r>
          </a:p>
        </p:txBody>
      </p:sp>
    </p:spTree>
    <p:extLst>
      <p:ext uri="{BB962C8B-B14F-4D97-AF65-F5344CB8AC3E}">
        <p14:creationId xmlns:p14="http://schemas.microsoft.com/office/powerpoint/2010/main" val="26430148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When I have Jesus, I have everything (that is enough) That is enough (that is enough) </a:t>
            </a:r>
            <a:r>
              <a:rPr lang="en-US" sz="4000" dirty="0" err="1">
                <a:solidFill>
                  <a:schemeClr val="bg1"/>
                </a:solidFill>
                <a:latin typeface="Arial"/>
                <a:ea typeface="+mn-lt"/>
                <a:cs typeface="+mn-lt"/>
              </a:rPr>
              <a:t>'Cause</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6924165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enough (You are enough) You're my portion (You are enough) You're my portion (You are</a:t>
            </a:r>
          </a:p>
        </p:txBody>
      </p:sp>
    </p:spTree>
    <p:extLst>
      <p:ext uri="{BB962C8B-B14F-4D97-AF65-F5344CB8AC3E}">
        <p14:creationId xmlns:p14="http://schemas.microsoft.com/office/powerpoint/2010/main" val="8758826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More than enough for me (You are enough) Say, You are enough (You are enough) So I am</a:t>
            </a:r>
          </a:p>
        </p:txBody>
      </p:sp>
    </p:spTree>
    <p:extLst>
      <p:ext uri="{BB962C8B-B14F-4D97-AF65-F5344CB8AC3E}">
        <p14:creationId xmlns:p14="http://schemas.microsoft.com/office/powerpoint/2010/main" val="38582656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(so I am enough) You are enough (You are enough) So I am enough (so I am enough) Say, Jireh</a:t>
            </a:r>
          </a:p>
        </p:txBody>
      </p:sp>
    </p:spTree>
    <p:extLst>
      <p:ext uri="{BB962C8B-B14F-4D97-AF65-F5344CB8AC3E}">
        <p14:creationId xmlns:p14="http://schemas.microsoft.com/office/powerpoint/2010/main" val="15804109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Jireh, You are enough (Jireh) Jireh, You are enough (yes Your are) I will be content in every circumstance</a:t>
            </a:r>
          </a:p>
        </p:txBody>
      </p:sp>
    </p:spTree>
    <p:extLst>
      <p:ext uri="{BB962C8B-B14F-4D97-AF65-F5344CB8AC3E}">
        <p14:creationId xmlns:p14="http://schemas.microsoft.com/office/powerpoint/2010/main" val="33374309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Jireh, You are enough, oh-ooh (You are) If He dresses the lilies with beauty and splendor How</a:t>
            </a:r>
          </a:p>
        </p:txBody>
      </p:sp>
    </p:spTree>
    <p:extLst>
      <p:ext uri="{BB962C8B-B14F-4D97-AF65-F5344CB8AC3E}">
        <p14:creationId xmlns:p14="http://schemas.microsoft.com/office/powerpoint/2010/main" val="25685026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much more will He clothe you? How much more will He clothe you? If He watched over every sparrow</a:t>
            </a:r>
          </a:p>
        </p:txBody>
      </p:sp>
    </p:spTree>
    <p:extLst>
      <p:ext uri="{BB962C8B-B14F-4D97-AF65-F5344CB8AC3E}">
        <p14:creationId xmlns:p14="http://schemas.microsoft.com/office/powerpoint/2010/main" val="2402450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it all When I lift my voice and shout Every wall comes crashing down I have the authority Jesus has</a:t>
            </a:r>
          </a:p>
        </p:txBody>
      </p:sp>
    </p:spTree>
    <p:extLst>
      <p:ext uri="{BB962C8B-B14F-4D97-AF65-F5344CB8AC3E}">
        <p14:creationId xmlns:p14="http://schemas.microsoft.com/office/powerpoint/2010/main" val="8403221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How much more does He love you? How much more does He love you? If He dresses the lilies</a:t>
            </a:r>
          </a:p>
        </p:txBody>
      </p:sp>
    </p:spTree>
    <p:extLst>
      <p:ext uri="{BB962C8B-B14F-4D97-AF65-F5344CB8AC3E}">
        <p14:creationId xmlns:p14="http://schemas.microsoft.com/office/powerpoint/2010/main" val="235406104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with beauty and splendor How much more will He clothe you? How much more will He clothe you? If</a:t>
            </a:r>
          </a:p>
        </p:txBody>
      </p:sp>
    </p:spTree>
    <p:extLst>
      <p:ext uri="{BB962C8B-B14F-4D97-AF65-F5344CB8AC3E}">
        <p14:creationId xmlns:p14="http://schemas.microsoft.com/office/powerpoint/2010/main" val="253693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 watched over every sparrow How much more does He love you? How much more does He love</a:t>
            </a:r>
          </a:p>
        </p:txBody>
      </p:sp>
    </p:spTree>
    <p:extLst>
      <p:ext uri="{BB962C8B-B14F-4D97-AF65-F5344CB8AC3E}">
        <p14:creationId xmlns:p14="http://schemas.microsoft.com/office/powerpoint/2010/main" val="18069806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If He dresses the lilies with beauty and splendor How much more will He clothe you? How</a:t>
            </a:r>
          </a:p>
        </p:txBody>
      </p:sp>
    </p:spTree>
    <p:extLst>
      <p:ext uri="{BB962C8B-B14F-4D97-AF65-F5344CB8AC3E}">
        <p14:creationId xmlns:p14="http://schemas.microsoft.com/office/powerpoint/2010/main" val="6655890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much more will He clothe you? If He watched over every sparrow (don't you worry!) How much more</a:t>
            </a:r>
          </a:p>
        </p:txBody>
      </p:sp>
    </p:spTree>
    <p:extLst>
      <p:ext uri="{BB962C8B-B14F-4D97-AF65-F5344CB8AC3E}">
        <p14:creationId xmlns:p14="http://schemas.microsoft.com/office/powerpoint/2010/main" val="34133553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does He love you? (Our Father loves you) How much more does He love you? (How much more?)</a:t>
            </a:r>
          </a:p>
        </p:txBody>
      </p:sp>
    </p:spTree>
    <p:extLst>
      <p:ext uri="{BB962C8B-B14F-4D97-AF65-F5344CB8AC3E}">
        <p14:creationId xmlns:p14="http://schemas.microsoft.com/office/powerpoint/2010/main" val="36665775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How much more does He love you? (How much more?) How much more does He love you? (How</a:t>
            </a:r>
          </a:p>
        </p:txBody>
      </p:sp>
    </p:spTree>
    <p:extLst>
      <p:ext uri="{BB962C8B-B14F-4D97-AF65-F5344CB8AC3E}">
        <p14:creationId xmlns:p14="http://schemas.microsoft.com/office/powerpoint/2010/main" val="93597588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much more?) How much more does He love you? (How much more?) How much more does He love</a:t>
            </a:r>
          </a:p>
        </p:txBody>
      </p:sp>
    </p:spTree>
    <p:extLst>
      <p:ext uri="{BB962C8B-B14F-4D97-AF65-F5344CB8AC3E}">
        <p14:creationId xmlns:p14="http://schemas.microsoft.com/office/powerpoint/2010/main" val="23981033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(How much more?) How much more does He love you? It's more than you ask, think or imagine</a:t>
            </a:r>
          </a:p>
        </p:txBody>
      </p:sp>
    </p:spTree>
    <p:extLst>
      <p:ext uri="{BB962C8B-B14F-4D97-AF65-F5344CB8AC3E}">
        <p14:creationId xmlns:p14="http://schemas.microsoft.com/office/powerpoint/2010/main" val="12180189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According to His power working in us It's more than enough It's more than you ask, think or imagine, oh</a:t>
            </a:r>
          </a:p>
        </p:txBody>
      </p:sp>
    </p:spTree>
    <p:extLst>
      <p:ext uri="{BB962C8B-B14F-4D97-AF65-F5344CB8AC3E}">
        <p14:creationId xmlns:p14="http://schemas.microsoft.com/office/powerpoint/2010/main" val="3739373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given me When I open up my mouth Miracles start breaking out I have the authority Jesus has given me</a:t>
            </a:r>
          </a:p>
        </p:txBody>
      </p:sp>
    </p:spTree>
    <p:extLst>
      <p:ext uri="{BB962C8B-B14F-4D97-AF65-F5344CB8AC3E}">
        <p14:creationId xmlns:p14="http://schemas.microsoft.com/office/powerpoint/2010/main" val="377722456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yeah According to His power working in us It's more than enough (let's go y'all) It's more than you ask, </a:t>
            </a:r>
          </a:p>
        </p:txBody>
      </p:sp>
    </p:spTree>
    <p:extLst>
      <p:ext uri="{BB962C8B-B14F-4D97-AF65-F5344CB8AC3E}">
        <p14:creationId xmlns:p14="http://schemas.microsoft.com/office/powerpoint/2010/main" val="421167560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think or imagine (so according) According to His power, it's working in us (how much more does He</a:t>
            </a:r>
          </a:p>
        </p:txBody>
      </p:sp>
    </p:spTree>
    <p:extLst>
      <p:ext uri="{BB962C8B-B14F-4D97-AF65-F5344CB8AC3E}">
        <p14:creationId xmlns:p14="http://schemas.microsoft.com/office/powerpoint/2010/main" val="22643605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 you?) It's more than enough (how much more? Sing!) More than you ask, think or imagine (so</a:t>
            </a:r>
          </a:p>
        </p:txBody>
      </p:sp>
    </p:spTree>
    <p:extLst>
      <p:ext uri="{BB962C8B-B14F-4D97-AF65-F5344CB8AC3E}">
        <p14:creationId xmlns:p14="http://schemas.microsoft.com/office/powerpoint/2010/main" val="1519645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according) According to His power working in us (how much more does He love you?) It's more than</a:t>
            </a:r>
          </a:p>
        </p:txBody>
      </p:sp>
    </p:spTree>
    <p:extLst>
      <p:ext uri="{BB962C8B-B14F-4D97-AF65-F5344CB8AC3E}">
        <p14:creationId xmlns:p14="http://schemas.microsoft.com/office/powerpoint/2010/main" val="10418231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(one more time, sing!) More than you ask, think or imagine According to His power working in</a:t>
            </a:r>
          </a:p>
        </p:txBody>
      </p:sp>
    </p:spTree>
    <p:extLst>
      <p:ext uri="{BB962C8B-B14F-4D97-AF65-F5344CB8AC3E}">
        <p14:creationId xmlns:p14="http://schemas.microsoft.com/office/powerpoint/2010/main" val="19846090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us (how much more does He love you?) It's more than enough (how much more?) It's more than</a:t>
            </a:r>
          </a:p>
        </p:txBody>
      </p:sp>
    </p:spTree>
    <p:extLst>
      <p:ext uri="{BB962C8B-B14F-4D97-AF65-F5344CB8AC3E}">
        <p14:creationId xmlns:p14="http://schemas.microsoft.com/office/powerpoint/2010/main" val="357593293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(how much more?) More than you know (more than enough) It's more than enough (more</a:t>
            </a:r>
          </a:p>
        </p:txBody>
      </p:sp>
    </p:spTree>
    <p:extLst>
      <p:ext uri="{BB962C8B-B14F-4D97-AF65-F5344CB8AC3E}">
        <p14:creationId xmlns:p14="http://schemas.microsoft.com/office/powerpoint/2010/main" val="8459739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than you know) More than you know (more) Jireh, You are enough Jireh, You are enough (You’ve</a:t>
            </a:r>
          </a:p>
        </p:txBody>
      </p:sp>
    </p:spTree>
    <p:extLst>
      <p:ext uri="{BB962C8B-B14F-4D97-AF65-F5344CB8AC3E}">
        <p14:creationId xmlns:p14="http://schemas.microsoft.com/office/powerpoint/2010/main" val="27825826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always been enough) And I will be content in every circumstance Jireh, You are enough And I will be</a:t>
            </a:r>
          </a:p>
        </p:txBody>
      </p:sp>
    </p:spTree>
    <p:extLst>
      <p:ext uri="{BB962C8B-B14F-4D97-AF65-F5344CB8AC3E}">
        <p14:creationId xmlns:p14="http://schemas.microsoft.com/office/powerpoint/2010/main" val="29617236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content (yes) in every circumstance Jireh, You are enough</a:t>
            </a:r>
          </a:p>
        </p:txBody>
      </p:sp>
    </p:spTree>
    <p:extLst>
      <p:ext uri="{BB962C8B-B14F-4D97-AF65-F5344CB8AC3E}">
        <p14:creationId xmlns:p14="http://schemas.microsoft.com/office/powerpoint/2010/main" val="354906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I lift my voice and shout Every wall comes crashing down I have the authority (yes, I do) Jesus</a:t>
            </a:r>
          </a:p>
        </p:txBody>
      </p:sp>
    </p:spTree>
    <p:extLst>
      <p:ext uri="{BB962C8B-B14F-4D97-AF65-F5344CB8AC3E}">
        <p14:creationId xmlns:p14="http://schemas.microsoft.com/office/powerpoint/2010/main" val="241306867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 Have Been Reconciled by God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Micah 7:7-20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26,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Text&#10;&#10;Description automatically generated with low confidence">
            <a:extLst>
              <a:ext uri="{FF2B5EF4-FFF2-40B4-BE49-F238E27FC236}">
                <a16:creationId xmlns:a16="http://schemas.microsoft.com/office/drawing/2014/main" id="{3AC3A8B2-FC5B-D515-8114-251236240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495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0" y="6096000"/>
            <a:ext cx="1295400" cy="971550"/>
          </a:xfrm>
          <a:prstGeom prst="rect">
            <a:avLst/>
          </a:prstGeo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7:7-20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Therefore I will look to the LORD;I will wait for the God of my salvation; My God will hear me. 8 Do not rejoice over me, my enemy; When I fall, I will arise; When I sit in darkness, The LORD will be a light to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I will bear the indignation of the LORD, Because I have sinned against Him, Until He pleads my case And executes justice for me. He will bring me forth to the light; I will see His righteousness. 10 Then she who is my enemy will see, And shame will cover her who said to me, "Where is the LORD your God? "My eyes will see her; Now she will be trampled down Like mud in the streets.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In the day when your walls are to be built, In that day the decree shall go far and wide. 12 In that day they shall come to you From Assyria and the fortified cities, From the fortress to the River, From sea to sea, And mountain to mountain. 13 Yet the land shall be desolate Because of those who dwell in it, And for the fruit of their deeds.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14 Shepherd Your people with Your staff, The flock of Your heritage, Who dwell solitarily in a woodland, In the midst of Carmel; Let them feed in Bashan and Gilead, As in days of old. 15 "As in the days when you came out of the land of Egypt, I will show them wonders." 16 The nations shall see and be ashamed of all their might; They shall put their hand over their mouth; Their ears shall be deaf.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17 They shall lick the dust like a serpent; They shall crawl from their holes like snakes of the earth. They shall be afraid of the LORD our God And shall fear because of You. 18 Who is a God like You, Pardoning iniquity And passing over the transgression of the remnant of His heritage? He does not retain His anger forever, Because He delights in mercy.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He will again have compassion on us and will subdue our iniquities. You will cast all our sins into the depths of the sea. 20 You will give truth to Jacob and mercy to Abraham, Which You have sworn to our fathers From days of old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Addressing God's Remnant People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has given me When I open up my mouth Miracles start breaking out I have the authority Jesus has</a:t>
            </a:r>
          </a:p>
        </p:txBody>
      </p:sp>
    </p:spTree>
    <p:extLst>
      <p:ext uri="{BB962C8B-B14F-4D97-AF65-F5344CB8AC3E}">
        <p14:creationId xmlns:p14="http://schemas.microsoft.com/office/powerpoint/2010/main" val="58799970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Micah 1:6-7</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6 "Therefore I will make Samaria a heap of ruins in the field, Places for planting a vineyard; I will pour down her stones into the valley, And I will uncover her foundations. 7 All her carved images shall be beaten to pieces, And all her pay as a harlot shall be burned with the fire; All her idols I will lay desolate, For she gathered it from the pay of a harlot, And they shall return to the pay of a harlot."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her wounds are incurable. For it has come to Judah; It has come to the gate of My people--To Jerusalem”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Mark 13:22-23</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a:t>
            </a:r>
            <a:r>
              <a:rPr lang="en-US" sz="4000" dirty="0">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For false </a:t>
            </a:r>
            <a:r>
              <a:rPr lang="en-US" sz="4000" dirty="0" err="1">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christs</a:t>
            </a:r>
            <a:r>
              <a:rPr lang="en-US" sz="4000" dirty="0">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 and false prophets will rise and show signs and wonders to deceive, if possible, even the elect.</a:t>
            </a:r>
            <a:r>
              <a:rPr lang="en-US" sz="4000" dirty="0">
                <a:effectLst/>
                <a:latin typeface="Verdana" panose="020B0604030504040204" pitchFamily="34" charset="0"/>
                <a:ea typeface="Calibri" panose="020F0502020204030204" pitchFamily="34" charset="0"/>
                <a:cs typeface="Times New Roman" panose="02020603050405020304" pitchFamily="18" charset="0"/>
              </a:rPr>
              <a:t> 23 </a:t>
            </a:r>
            <a:r>
              <a:rPr lang="en-US" sz="4000" dirty="0">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But take heed; see, I have told you all things beforehand.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49530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Peter 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But there were also false prophets among the people, even as there will be false teachers among you, who will secretly bring in destructive heresies, even denying the Lord who bought them, and bring on themselves swift destruction.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And many will follow their destructive ways, because of whom the way of truth will be blasphemed. 3 By covetousness they will exploit you with deceptive words; for a long time their judgment has not been idle, and their destruction does not slumber.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A Remnant Restored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2:12-13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"I will surely assemble all of you, O Jacob, I will surely gather the remnant of Israel; I will put them together like sheep of the fold, Like a flock in the midst of their pasture; They shall make a loud noise because of so many people.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The one who breaks open will come up before them; They will break out, Pass through the gate, And go out by it; Their king will pass before them, With the LORD at their head."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9:27-28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Isaiah also cries out concerning Israel: "Though the number of the children of Israel be as the sand of the sea, The remnant will be saved. 28 For He will finish the work and cut it short in righteousness, Because the LORD will make a short work upon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"Even so then, at this present time there is a remnant according to the election of grace."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given me You are my champion Giants fall when You stand Undefeated Every battle You've won I am</a:t>
            </a:r>
          </a:p>
        </p:txBody>
      </p:sp>
    </p:spTree>
    <p:extLst>
      <p:ext uri="{BB962C8B-B14F-4D97-AF65-F5344CB8AC3E}">
        <p14:creationId xmlns:p14="http://schemas.microsoft.com/office/powerpoint/2010/main" val="91256754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Chronicles 7:14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“If my people, which are called by my name, shall humble themselves, and pray, and seek my face, and turn from their wicked ways; then will I hear from heaven, and will forgive their sin, and will heal their land."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4:3-4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For the time will come when they will not endure sound doctrine, but according to their own desires, because they have itching ears, they will heap up for themselves teachers; 4 and they will turn their ears away from the truth, and be turned aside to fables. 5 But you be watchful in all things, endure afflictions, do the work of an evangelist, fulfill your ministry.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truly I am full of power by the spirit of the Lord, and of judgment, and of might, to declare unto Jacob his transgression, and to Israel his sin”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4:2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many nations shall come, and say, Come, and let us go up to the mountain of the Lord, and to the house of the God of Jacob; and he will teach us of his ways, and we will walk in his paths: for the law shall go forth of Zion, and the word of the Lord from Jerusalem."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2:9-10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But you are a chosen generation, a royal priesthood, a holy nation, His own special people, that you may proclaim the praises of Him who called you out of darkness into His marvelous light; 10 who once were not a people but are now the people of God, who had not obtained mercy but now have obtained mercy.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60:11-12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Therefore your gates shall be open continually; They shall not be shut day or night, That men may bring to you the wealth of the Gentiles, And their kings in procession. 12 For the nation and kingdom which will not serve you shall perish, And those nations shall be utterly ruined.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4300" y="13855"/>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A Remnant Forgiven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7:20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"You will give truth to Jacob And mercy to Abraham, Which You have sworn to our fathers From days of old."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Micah 7:18-20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There is no God like you. You forgive those who are guilty of sin; you don’t look at the sins of your people who are left alive. You will not stay angry forever, because you enjoy being kind. 19 You will have mercy on us again; you will conquer our sins. You will throw away all our sins into the deepest part of the sea.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20 You will be true to the people of Jacob, and you will be kind to the people of Abraham as you promised to our ancestors long ago.</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You say I am You crown me with confidence I am seated In the Heavenly place Undefeated By the</a:t>
            </a:r>
          </a:p>
        </p:txBody>
      </p:sp>
    </p:spTree>
    <p:extLst>
      <p:ext uri="{BB962C8B-B14F-4D97-AF65-F5344CB8AC3E}">
        <p14:creationId xmlns:p14="http://schemas.microsoft.com/office/powerpoint/2010/main" val="298561363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Isaiah 57:14-21</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14 And one shall say, "Heap it up! Heap it up! Prepare the way, Take the stumbling block out of the way of My people." 15 For thus says the High and Lofty One Who inhabits eternity, whose name is Holy: "I dwell in the high and holy place, With him who has a contrite and humble spirit, To revive the spirit of the humble, And to revive the heart of the contrite ones.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16 For I will not contend forever, Nor will I always be angry; For the spirit would fail before Me, And the souls which I have made. 17 For the iniquity of his covetousness I was angry and struck him; I hid and was angry, And he went on backsliding in the way of his heart. 18 I have seen his ways, and will heal him; I will also lead him, And restore comforts to him And to his mourners.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"I create the fruit of the lips: Peace, peace to him who is far off and to him who is near," Says the LORD, "And I will heal him." 20 But the wicked are like the troubled sea, When it cannot rest, Whose waters cast up mire and dirt. 21 "There is no peace," Says my God, "for the wicked."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Colossians 1:19-22</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19 For it pleased the Father that in Him all the fullness should dwell, 20 and by Him to reconcile all things to Himself, by Him, whether things on earth or things in heaven, having made peace through the blood of His cross. 21 And you, who once were alienated and enemies in your mind by wicked works, yet now He has reconciled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5:10-11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For if when we were enemies we were reconciled to God through the death of His Son, much more, having been reconciled, we shall be saved by His life. 11 And not only that, but we also rejoice in God through our Lord Jesus Christ, through whom we have now received the reconciliation.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5:18-21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Now all things are of God, who has reconciled us to Himself through Jesus Christ, and has given us the ministry of reconciliation, 19 that is, that God was in Christ reconciling the world to Himself, not imputing their trespasses to them, and has committed to us the word of reconciliation.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Now then, we are ambassadors for Christ, as though God were pleading through us: we implore you on Christ's behalf, be reconciled to God. 21 For He made Him who knew no sin to be sin for us, that we might become the righteousness of God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power of Your name I am seated in the Heavenly place Undefeated With the One who has conquered</a:t>
            </a:r>
          </a:p>
        </p:txBody>
      </p:sp>
    </p:spTree>
    <p:extLst>
      <p:ext uri="{BB962C8B-B14F-4D97-AF65-F5344CB8AC3E}">
        <p14:creationId xmlns:p14="http://schemas.microsoft.com/office/powerpoint/2010/main" val="26294305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all I know who I am, because I know whose I am, Hallelujah There's nothing left to prove There’s</a:t>
            </a:r>
          </a:p>
        </p:txBody>
      </p:sp>
    </p:spTree>
    <p:extLst>
      <p:ext uri="{BB962C8B-B14F-4D97-AF65-F5344CB8AC3E}">
        <p14:creationId xmlns:p14="http://schemas.microsoft.com/office/powerpoint/2010/main" val="123083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nothing left to prove He freely gave it to us Rejoice, rejoice, rejoice Freely He gave When I-, </a:t>
            </a:r>
          </a:p>
        </p:txBody>
      </p:sp>
    </p:spTree>
    <p:extLst>
      <p:ext uri="{BB962C8B-B14F-4D97-AF65-F5344CB8AC3E}">
        <p14:creationId xmlns:p14="http://schemas.microsoft.com/office/powerpoint/2010/main" val="3077087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Champion</a:t>
            </a:r>
          </a:p>
          <a:p>
            <a:pPr marL="0" indent="0" algn="ctr">
              <a:buNone/>
            </a:pPr>
            <a:r>
              <a:rPr lang="en-US" sz="4000" b="1" dirty="0">
                <a:solidFill>
                  <a:schemeClr val="bg1"/>
                </a:solidFill>
                <a:latin typeface="Arial"/>
                <a:ea typeface="+mn-lt"/>
                <a:cs typeface="+mn-lt"/>
              </a:rPr>
              <a:t>(Bethel) </a:t>
            </a:r>
          </a:p>
        </p:txBody>
      </p:sp>
    </p:spTree>
    <p:extLst>
      <p:ext uri="{BB962C8B-B14F-4D97-AF65-F5344CB8AC3E}">
        <p14:creationId xmlns:p14="http://schemas.microsoft.com/office/powerpoint/2010/main" val="2206571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come on sing When I lift up my voice and shout (come on) Every wall comes crashing down I have</a:t>
            </a:r>
          </a:p>
        </p:txBody>
      </p:sp>
    </p:spTree>
    <p:extLst>
      <p:ext uri="{BB962C8B-B14F-4D97-AF65-F5344CB8AC3E}">
        <p14:creationId xmlns:p14="http://schemas.microsoft.com/office/powerpoint/2010/main" val="3351074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authority (Jesus has) Jesus has given me When I open up my mouth Miracles start breaking out (it</a:t>
            </a:r>
          </a:p>
        </p:txBody>
      </p:sp>
    </p:spTree>
    <p:extLst>
      <p:ext uri="{BB962C8B-B14F-4D97-AF65-F5344CB8AC3E}">
        <p14:creationId xmlns:p14="http://schemas.microsoft.com/office/powerpoint/2010/main" val="1497377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starts to break out) I have the authority Jesus has given me (when I lift) When I lift my voice and shout</a:t>
            </a:r>
          </a:p>
        </p:txBody>
      </p:sp>
    </p:spTree>
    <p:extLst>
      <p:ext uri="{BB962C8B-B14F-4D97-AF65-F5344CB8AC3E}">
        <p14:creationId xmlns:p14="http://schemas.microsoft.com/office/powerpoint/2010/main" val="4239363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(come on) Every wall comes crashing down I have the authority Jesus has given me (now declare it, </a:t>
            </a:r>
          </a:p>
        </p:txBody>
      </p:sp>
    </p:spTree>
    <p:extLst>
      <p:ext uri="{BB962C8B-B14F-4D97-AF65-F5344CB8AC3E}">
        <p14:creationId xmlns:p14="http://schemas.microsoft.com/office/powerpoint/2010/main" val="1288285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I) When I open up my mouth Miracles start breaking out I have the authority Jesus has given me</a:t>
            </a:r>
          </a:p>
        </p:txBody>
      </p:sp>
    </p:spTree>
    <p:extLst>
      <p:ext uri="{BB962C8B-B14F-4D97-AF65-F5344CB8AC3E}">
        <p14:creationId xmlns:p14="http://schemas.microsoft.com/office/powerpoint/2010/main" val="1336404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my champion (Sing it out, come on, giants) Giants fall when You stand Undefeated Every battle</a:t>
            </a:r>
          </a:p>
        </p:txBody>
      </p:sp>
    </p:spTree>
    <p:extLst>
      <p:ext uri="{BB962C8B-B14F-4D97-AF65-F5344CB8AC3E}">
        <p14:creationId xmlns:p14="http://schemas.microsoft.com/office/powerpoint/2010/main" val="857053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You've won (I am) I am who You say I am (You crown me) You crown me with confidence I am seated In</a:t>
            </a:r>
          </a:p>
        </p:txBody>
      </p:sp>
    </p:spTree>
    <p:extLst>
      <p:ext uri="{BB962C8B-B14F-4D97-AF65-F5344CB8AC3E}">
        <p14:creationId xmlns:p14="http://schemas.microsoft.com/office/powerpoint/2010/main" val="4127067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Heavenly place Undefeated (by the power, come on) By the power of Your name I am seated (in</a:t>
            </a:r>
          </a:p>
        </p:txBody>
      </p:sp>
    </p:spTree>
    <p:extLst>
      <p:ext uri="{BB962C8B-B14F-4D97-AF65-F5344CB8AC3E}">
        <p14:creationId xmlns:p14="http://schemas.microsoft.com/office/powerpoint/2010/main" val="3393182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Heaven) In the Heavenly place Undefeated With the One who has conquered it all</a:t>
            </a:r>
          </a:p>
        </p:txBody>
      </p:sp>
    </p:spTree>
    <p:extLst>
      <p:ext uri="{BB962C8B-B14F-4D97-AF65-F5344CB8AC3E}">
        <p14:creationId xmlns:p14="http://schemas.microsoft.com/office/powerpoint/2010/main" val="1374340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Way Maker</a:t>
            </a:r>
          </a:p>
          <a:p>
            <a:pPr marL="0" indent="0" algn="ctr">
              <a:buNone/>
            </a:pPr>
            <a:r>
              <a:rPr lang="en-US" sz="4000" b="1" dirty="0">
                <a:solidFill>
                  <a:schemeClr val="bg1"/>
                </a:solidFill>
                <a:latin typeface="Arial"/>
                <a:ea typeface="+mn-lt"/>
                <a:cs typeface="+mn-lt"/>
              </a:rPr>
              <a:t>(by Michael W. Smith)</a:t>
            </a:r>
          </a:p>
        </p:txBody>
      </p:sp>
    </p:spTree>
    <p:extLst>
      <p:ext uri="{BB962C8B-B14F-4D97-AF65-F5344CB8AC3E}">
        <p14:creationId xmlns:p14="http://schemas.microsoft.com/office/powerpoint/2010/main" val="357489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I've tried so hard to see it Took me so long to believe it That You'd choose someone like me To carry Your</a:t>
            </a:r>
          </a:p>
        </p:txBody>
      </p:sp>
    </p:spTree>
    <p:extLst>
      <p:ext uri="{BB962C8B-B14F-4D97-AF65-F5344CB8AC3E}">
        <p14:creationId xmlns:p14="http://schemas.microsoft.com/office/powerpoint/2010/main" val="682097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here, moving in our midst I worship You, I worship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here, working in this place I</a:t>
            </a:r>
          </a:p>
        </p:txBody>
      </p:sp>
    </p:spTree>
    <p:extLst>
      <p:ext uri="{BB962C8B-B14F-4D97-AF65-F5344CB8AC3E}">
        <p14:creationId xmlns:p14="http://schemas.microsoft.com/office/powerpoint/2010/main" val="4077729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worship You, I worship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here, moving in our midst I worship You, I worship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here, </a:t>
            </a:r>
          </a:p>
        </p:txBody>
      </p:sp>
    </p:spTree>
    <p:extLst>
      <p:ext uri="{BB962C8B-B14F-4D97-AF65-F5344CB8AC3E}">
        <p14:creationId xmlns:p14="http://schemas.microsoft.com/office/powerpoint/2010/main" val="2988399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working in this place I worship You, I worship You</a:t>
            </a:r>
          </a:p>
          <a:p>
            <a:pPr marL="0" indent="0" algn="ctr">
              <a:buNone/>
            </a:pP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a:t>
            </a:r>
          </a:p>
        </p:txBody>
      </p:sp>
    </p:spTree>
    <p:extLst>
      <p:ext uri="{BB962C8B-B14F-4D97-AF65-F5344CB8AC3E}">
        <p14:creationId xmlns:p14="http://schemas.microsoft.com/office/powerpoint/2010/main" val="1638602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darkness My God, that is who You are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a:t>
            </a:r>
          </a:p>
        </p:txBody>
      </p:sp>
    </p:spTree>
    <p:extLst>
      <p:ext uri="{BB962C8B-B14F-4D97-AF65-F5344CB8AC3E}">
        <p14:creationId xmlns:p14="http://schemas.microsoft.com/office/powerpoint/2010/main" val="1785881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darkness My God, that is who You are You are here, touching every heart I worship You, hold my</a:t>
            </a:r>
          </a:p>
        </p:txBody>
      </p:sp>
    </p:spTree>
    <p:extLst>
      <p:ext uri="{BB962C8B-B14F-4D97-AF65-F5344CB8AC3E}">
        <p14:creationId xmlns:p14="http://schemas.microsoft.com/office/powerpoint/2010/main" val="2285285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hands, I worship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here, healing every heart I worship You, I worship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here, </a:t>
            </a:r>
          </a:p>
        </p:txBody>
      </p:sp>
    </p:spTree>
    <p:extLst>
      <p:ext uri="{BB962C8B-B14F-4D97-AF65-F5344CB8AC3E}">
        <p14:creationId xmlns:p14="http://schemas.microsoft.com/office/powerpoint/2010/main" val="4059549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turning lives around I worship You, I worship You</a:t>
            </a:r>
          </a:p>
          <a:p>
            <a:pPr marL="0" indent="0" algn="ctr">
              <a:buNone/>
            </a:pPr>
            <a:r>
              <a:rPr lang="en-US" sz="4000" dirty="0">
                <a:solidFill>
                  <a:schemeClr val="bg1"/>
                </a:solidFill>
                <a:latin typeface="Arial"/>
                <a:ea typeface="+mn-lt"/>
                <a:cs typeface="+mn-lt"/>
              </a:rPr>
              <a:t>You are here, turning lives around I worship You, I</a:t>
            </a:r>
          </a:p>
        </p:txBody>
      </p:sp>
    </p:spTree>
    <p:extLst>
      <p:ext uri="{BB962C8B-B14F-4D97-AF65-F5344CB8AC3E}">
        <p14:creationId xmlns:p14="http://schemas.microsoft.com/office/powerpoint/2010/main" val="1347366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worship You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 the darkness My God, that is who</a:t>
            </a:r>
          </a:p>
        </p:txBody>
      </p:sp>
    </p:spTree>
    <p:extLst>
      <p:ext uri="{BB962C8B-B14F-4D97-AF65-F5344CB8AC3E}">
        <p14:creationId xmlns:p14="http://schemas.microsoft.com/office/powerpoint/2010/main" val="1689882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 the darkness My God, that is who You are</a:t>
            </a:r>
          </a:p>
        </p:txBody>
      </p:sp>
    </p:spTree>
    <p:extLst>
      <p:ext uri="{BB962C8B-B14F-4D97-AF65-F5344CB8AC3E}">
        <p14:creationId xmlns:p14="http://schemas.microsoft.com/office/powerpoint/2010/main" val="455624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said that is who You are (that is who You are) That is who You are (that is who You are) That is who You</a:t>
            </a:r>
          </a:p>
        </p:txBody>
      </p:sp>
    </p:spTree>
    <p:extLst>
      <p:ext uri="{BB962C8B-B14F-4D97-AF65-F5344CB8AC3E}">
        <p14:creationId xmlns:p14="http://schemas.microsoft.com/office/powerpoint/2010/main" val="382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victory Perfection could never earn it You give what we don't deserve and You take the broken things</a:t>
            </a:r>
          </a:p>
        </p:txBody>
      </p:sp>
    </p:spTree>
    <p:extLst>
      <p:ext uri="{BB962C8B-B14F-4D97-AF65-F5344CB8AC3E}">
        <p14:creationId xmlns:p14="http://schemas.microsoft.com/office/powerpoint/2010/main" val="2151777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are (that is who You are) That is who You are (that is who You are)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a:t>
            </a:r>
          </a:p>
        </p:txBody>
      </p:sp>
    </p:spTree>
    <p:extLst>
      <p:ext uri="{BB962C8B-B14F-4D97-AF65-F5344CB8AC3E}">
        <p14:creationId xmlns:p14="http://schemas.microsoft.com/office/powerpoint/2010/main" val="3560220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miracle worker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(everybody say)</a:t>
            </a:r>
          </a:p>
        </p:txBody>
      </p:sp>
    </p:spTree>
    <p:extLst>
      <p:ext uri="{BB962C8B-B14F-4D97-AF65-F5344CB8AC3E}">
        <p14:creationId xmlns:p14="http://schemas.microsoft.com/office/powerpoint/2010/main" val="2737334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(anybody know He's a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tonight)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(He's</a:t>
            </a:r>
          </a:p>
        </p:txBody>
      </p:sp>
    </p:spTree>
    <p:extLst>
      <p:ext uri="{BB962C8B-B14F-4D97-AF65-F5344CB8AC3E}">
        <p14:creationId xmlns:p14="http://schemas.microsoft.com/office/powerpoint/2010/main" val="3319843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 miracle worker)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a:t>
            </a:r>
          </a:p>
          <a:p>
            <a:pPr marL="0" indent="0" algn="ctr">
              <a:buNone/>
            </a:pP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Even when I don't see it, </a:t>
            </a:r>
          </a:p>
        </p:txBody>
      </p:sp>
    </p:spTree>
    <p:extLst>
      <p:ext uri="{BB962C8B-B14F-4D97-AF65-F5344CB8AC3E}">
        <p14:creationId xmlns:p14="http://schemas.microsoft.com/office/powerpoint/2010/main" val="21886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working Even when I can't feel it, You’re working You never stop, You never stop working You</a:t>
            </a:r>
          </a:p>
        </p:txBody>
      </p:sp>
    </p:spTree>
    <p:extLst>
      <p:ext uri="{BB962C8B-B14F-4D97-AF65-F5344CB8AC3E}">
        <p14:creationId xmlns:p14="http://schemas.microsoft.com/office/powerpoint/2010/main" val="21477577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never stop, You never stop working Even when </a:t>
            </a:r>
            <a:r>
              <a:rPr lang="en-US" sz="4000" dirty="0" err="1">
                <a:solidFill>
                  <a:schemeClr val="bg1"/>
                </a:solidFill>
                <a:latin typeface="Arial"/>
                <a:ea typeface="+mn-lt"/>
                <a:cs typeface="+mn-lt"/>
              </a:rPr>
              <a:t>Ican't</a:t>
            </a:r>
            <a:r>
              <a:rPr lang="en-US" sz="4000" dirty="0">
                <a:solidFill>
                  <a:schemeClr val="bg1"/>
                </a:solidFill>
                <a:latin typeface="Arial"/>
                <a:ea typeface="+mn-lt"/>
                <a:cs typeface="+mn-lt"/>
              </a:rPr>
              <a:t> see it, You're working Even when I can't feel it, </a:t>
            </a:r>
          </a:p>
        </p:txBody>
      </p:sp>
    </p:spTree>
    <p:extLst>
      <p:ext uri="{BB962C8B-B14F-4D97-AF65-F5344CB8AC3E}">
        <p14:creationId xmlns:p14="http://schemas.microsoft.com/office/powerpoint/2010/main" val="3167827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working You never stop, You never stop working You never stop, You never stop working</a:t>
            </a:r>
          </a:p>
        </p:txBody>
      </p:sp>
    </p:spTree>
    <p:extLst>
      <p:ext uri="{BB962C8B-B14F-4D97-AF65-F5344CB8AC3E}">
        <p14:creationId xmlns:p14="http://schemas.microsoft.com/office/powerpoint/2010/main" val="12510520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Even when I don't see it, You're working Even when I can't feel it, You're working You never stop, You</a:t>
            </a:r>
          </a:p>
        </p:txBody>
      </p:sp>
    </p:spTree>
    <p:extLst>
      <p:ext uri="{BB962C8B-B14F-4D97-AF65-F5344CB8AC3E}">
        <p14:creationId xmlns:p14="http://schemas.microsoft.com/office/powerpoint/2010/main" val="4233106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never stop working You never stop, You never stop working Even when I don't see it, You're working</a:t>
            </a:r>
          </a:p>
        </p:txBody>
      </p:sp>
    </p:spTree>
    <p:extLst>
      <p:ext uri="{BB962C8B-B14F-4D97-AF65-F5344CB8AC3E}">
        <p14:creationId xmlns:p14="http://schemas.microsoft.com/office/powerpoint/2010/main" val="3128128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Even when I don't feel it, You're working You never stop, You never stop working You never stop, You</a:t>
            </a:r>
          </a:p>
        </p:txBody>
      </p:sp>
    </p:spTree>
    <p:extLst>
      <p:ext uri="{BB962C8B-B14F-4D97-AF65-F5344CB8AC3E}">
        <p14:creationId xmlns:p14="http://schemas.microsoft.com/office/powerpoint/2010/main" val="766808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And raise them to glory You are my champion Giants fall when You stand Undefeated Every battle</a:t>
            </a:r>
          </a:p>
        </p:txBody>
      </p:sp>
    </p:spTree>
    <p:extLst>
      <p:ext uri="{BB962C8B-B14F-4D97-AF65-F5344CB8AC3E}">
        <p14:creationId xmlns:p14="http://schemas.microsoft.com/office/powerpoint/2010/main" val="42869475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never stop working He never stops working Our God is at work with us here Our God is a healer, He's a</a:t>
            </a:r>
          </a:p>
        </p:txBody>
      </p:sp>
    </p:spTree>
    <p:extLst>
      <p:ext uri="{BB962C8B-B14F-4D97-AF65-F5344CB8AC3E}">
        <p14:creationId xmlns:p14="http://schemas.microsoft.com/office/powerpoint/2010/main" val="433670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comforter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 the darkness My God, that is who</a:t>
            </a:r>
          </a:p>
        </p:txBody>
      </p:sp>
    </p:spTree>
    <p:extLst>
      <p:ext uri="{BB962C8B-B14F-4D97-AF65-F5344CB8AC3E}">
        <p14:creationId xmlns:p14="http://schemas.microsoft.com/office/powerpoint/2010/main" val="2271124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are (we know, we know, we know who you are)</a:t>
            </a:r>
          </a:p>
          <a:p>
            <a:pPr marL="0" indent="0" algn="ctr">
              <a:buNone/>
            </a:pP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a:t>
            </a:r>
          </a:p>
        </p:txBody>
      </p:sp>
    </p:spTree>
    <p:extLst>
      <p:ext uri="{BB962C8B-B14F-4D97-AF65-F5344CB8AC3E}">
        <p14:creationId xmlns:p14="http://schemas.microsoft.com/office/powerpoint/2010/main" val="864687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 darkness My God, that is who You are (ooh)</a:t>
            </a:r>
          </a:p>
          <a:p>
            <a:pPr marL="0" indent="0" algn="ctr">
              <a:buNone/>
            </a:pP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 Promise keeper, light in</a:t>
            </a:r>
          </a:p>
        </p:txBody>
      </p:sp>
    </p:spTree>
    <p:extLst>
      <p:ext uri="{BB962C8B-B14F-4D97-AF65-F5344CB8AC3E}">
        <p14:creationId xmlns:p14="http://schemas.microsoft.com/office/powerpoint/2010/main" val="671680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 darkness My God, that is who You are (everybody lift it up again and say)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a:t>
            </a:r>
          </a:p>
        </p:txBody>
      </p:sp>
    </p:spTree>
    <p:extLst>
      <p:ext uri="{BB962C8B-B14F-4D97-AF65-F5344CB8AC3E}">
        <p14:creationId xmlns:p14="http://schemas.microsoft.com/office/powerpoint/2010/main" val="3881283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miracle worker Promise keeper, light in the darkness</a:t>
            </a:r>
          </a:p>
          <a:p>
            <a:pPr marL="0" indent="0" algn="ctr">
              <a:buNone/>
            </a:pPr>
            <a:r>
              <a:rPr lang="en-US" sz="4000" dirty="0">
                <a:solidFill>
                  <a:schemeClr val="bg1"/>
                </a:solidFill>
                <a:latin typeface="Arial"/>
                <a:ea typeface="+mn-lt"/>
                <a:cs typeface="+mn-lt"/>
              </a:rPr>
              <a:t>My God, that is who You are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a:t>
            </a:r>
          </a:p>
        </p:txBody>
      </p:sp>
    </p:spTree>
    <p:extLst>
      <p:ext uri="{BB962C8B-B14F-4D97-AF65-F5344CB8AC3E}">
        <p14:creationId xmlns:p14="http://schemas.microsoft.com/office/powerpoint/2010/main" val="8182880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worker Promise keeper, light in the darkness My God, that is who You are </a:t>
            </a:r>
            <a:r>
              <a:rPr lang="en-US" sz="4000" dirty="0" err="1">
                <a:solidFill>
                  <a:schemeClr val="bg1"/>
                </a:solidFill>
                <a:latin typeface="Arial"/>
                <a:ea typeface="+mn-lt"/>
                <a:cs typeface="+mn-lt"/>
              </a:rPr>
              <a:t>Waymaker</a:t>
            </a:r>
            <a:r>
              <a:rPr lang="en-US" sz="4000" dirty="0">
                <a:solidFill>
                  <a:schemeClr val="bg1"/>
                </a:solidFill>
                <a:latin typeface="Arial"/>
                <a:ea typeface="+mn-lt"/>
                <a:cs typeface="+mn-lt"/>
              </a:rPr>
              <a:t>, miracle worker</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292265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Promise keeper, light in the darkness My God, that is who You are</a:t>
            </a:r>
          </a:p>
        </p:txBody>
      </p:sp>
    </p:spTree>
    <p:extLst>
      <p:ext uri="{BB962C8B-B14F-4D97-AF65-F5344CB8AC3E}">
        <p14:creationId xmlns:p14="http://schemas.microsoft.com/office/powerpoint/2010/main" val="24155057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“Here I am to Worship”</a:t>
            </a:r>
          </a:p>
          <a:p>
            <a:pPr marL="0" indent="0" algn="ctr">
              <a:buNone/>
            </a:pPr>
            <a:r>
              <a:rPr lang="en-US" sz="4400" b="1" dirty="0">
                <a:solidFill>
                  <a:schemeClr val="bg1"/>
                </a:solidFill>
                <a:latin typeface="Arial"/>
                <a:ea typeface="+mn-lt"/>
                <a:cs typeface="+mn-lt"/>
              </a:rPr>
              <a:t>( Hillsong)</a:t>
            </a:r>
          </a:p>
        </p:txBody>
      </p:sp>
    </p:spTree>
    <p:extLst>
      <p:ext uri="{BB962C8B-B14F-4D97-AF65-F5344CB8AC3E}">
        <p14:creationId xmlns:p14="http://schemas.microsoft.com/office/powerpoint/2010/main" val="35930488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Light of the World. You stepped down into darkness. Opened my eyes let me see.  Beauty that made</a:t>
            </a:r>
          </a:p>
        </p:txBody>
      </p:sp>
    </p:spTree>
    <p:extLst>
      <p:ext uri="{BB962C8B-B14F-4D97-AF65-F5344CB8AC3E}">
        <p14:creationId xmlns:p14="http://schemas.microsoft.com/office/powerpoint/2010/main" val="4115714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You've won I am who You say I am You crown me with confidence I am seated In the Heavenly place</a:t>
            </a:r>
          </a:p>
        </p:txBody>
      </p:sp>
    </p:spTree>
    <p:extLst>
      <p:ext uri="{BB962C8B-B14F-4D97-AF65-F5344CB8AC3E}">
        <p14:creationId xmlns:p14="http://schemas.microsoft.com/office/powerpoint/2010/main" val="3616336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This heart adore you. Hope of a life spent with you. So here I am to worship. Here I am to bow down . </a:t>
            </a:r>
          </a:p>
        </p:txBody>
      </p:sp>
    </p:spTree>
    <p:extLst>
      <p:ext uri="{BB962C8B-B14F-4D97-AF65-F5344CB8AC3E}">
        <p14:creationId xmlns:p14="http://schemas.microsoft.com/office/powerpoint/2010/main" val="3053838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 am to say that your my God. You’re altogether lovely altogether worthy. Altogether  </a:t>
            </a:r>
          </a:p>
        </p:txBody>
      </p:sp>
    </p:spTree>
    <p:extLst>
      <p:ext uri="{BB962C8B-B14F-4D97-AF65-F5344CB8AC3E}">
        <p14:creationId xmlns:p14="http://schemas.microsoft.com/office/powerpoint/2010/main" val="31816489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Wonderful to me. Vim Para </a:t>
            </a:r>
            <a:r>
              <a:rPr lang="en-US" sz="4000" dirty="0" err="1">
                <a:solidFill>
                  <a:schemeClr val="bg1"/>
                </a:solidFill>
                <a:latin typeface="Arial"/>
                <a:ea typeface="+mn-lt"/>
                <a:cs typeface="+mn-lt"/>
              </a:rPr>
              <a:t>Adorar-te</a:t>
            </a:r>
            <a:r>
              <a:rPr lang="en-US" sz="4000" dirty="0">
                <a:solidFill>
                  <a:schemeClr val="bg1"/>
                </a:solidFill>
                <a:latin typeface="Arial"/>
                <a:ea typeface="+mn-lt"/>
                <a:cs typeface="+mn-lt"/>
              </a:rPr>
              <a:t>. Vim para </a:t>
            </a:r>
            <a:r>
              <a:rPr lang="en-US" sz="4000" dirty="0" err="1">
                <a:solidFill>
                  <a:schemeClr val="bg1"/>
                </a:solidFill>
                <a:latin typeface="Arial"/>
                <a:ea typeface="+mn-lt"/>
                <a:cs typeface="+mn-lt"/>
              </a:rPr>
              <a:t>Prostra</a:t>
            </a:r>
            <a:r>
              <a:rPr lang="en-US" sz="4000" dirty="0">
                <a:solidFill>
                  <a:schemeClr val="bg1"/>
                </a:solidFill>
                <a:latin typeface="Arial"/>
                <a:ea typeface="+mn-lt"/>
                <a:cs typeface="+mn-lt"/>
              </a:rPr>
              <a:t>-me. Vim para </a:t>
            </a:r>
            <a:r>
              <a:rPr lang="en-US" sz="4000" dirty="0" err="1">
                <a:solidFill>
                  <a:schemeClr val="bg1"/>
                </a:solidFill>
                <a:latin typeface="Arial"/>
                <a:ea typeface="+mn-lt"/>
                <a:cs typeface="+mn-lt"/>
              </a:rPr>
              <a:t>dizer</a:t>
            </a:r>
            <a:r>
              <a:rPr lang="en-US" sz="4000" dirty="0">
                <a:solidFill>
                  <a:schemeClr val="bg1"/>
                </a:solidFill>
                <a:latin typeface="Arial"/>
                <a:ea typeface="+mn-lt"/>
                <a:cs typeface="+mn-lt"/>
              </a:rPr>
              <a:t> que </a:t>
            </a:r>
            <a:r>
              <a:rPr lang="en-US" sz="4000" dirty="0" err="1">
                <a:solidFill>
                  <a:schemeClr val="bg1"/>
                </a:solidFill>
                <a:latin typeface="Arial"/>
                <a:ea typeface="+mn-lt"/>
                <a:cs typeface="+mn-lt"/>
              </a:rPr>
              <a:t>es</a:t>
            </a:r>
            <a:r>
              <a:rPr lang="en-US" sz="4000" dirty="0">
                <a:solidFill>
                  <a:schemeClr val="bg1"/>
                </a:solidFill>
                <a:latin typeface="Arial"/>
                <a:ea typeface="+mn-lt"/>
                <a:cs typeface="+mn-lt"/>
              </a:rPr>
              <a:t> </a:t>
            </a:r>
            <a:r>
              <a:rPr lang="en-US" sz="4000" dirty="0" err="1">
                <a:solidFill>
                  <a:schemeClr val="bg1"/>
                </a:solidFill>
                <a:latin typeface="Arial"/>
                <a:ea typeface="+mn-lt"/>
                <a:cs typeface="+mn-lt"/>
              </a:rPr>
              <a:t>mue</a:t>
            </a:r>
            <a:r>
              <a:rPr lang="en-US" sz="4000" dirty="0">
                <a:solidFill>
                  <a:schemeClr val="bg1"/>
                </a:solidFill>
                <a:latin typeface="Arial"/>
                <a:ea typeface="+mn-lt"/>
                <a:cs typeface="+mn-lt"/>
              </a:rPr>
              <a:t> Deus. </a:t>
            </a:r>
            <a:r>
              <a:rPr lang="en-US" sz="4000" dirty="0" err="1">
                <a:solidFill>
                  <a:schemeClr val="bg1"/>
                </a:solidFill>
                <a:latin typeface="Arial"/>
                <a:ea typeface="+mn-lt"/>
                <a:cs typeface="+mn-lt"/>
              </a:rPr>
              <a:t>Es</a:t>
            </a:r>
            <a:r>
              <a:rPr lang="en-US" sz="4000" dirty="0">
                <a:solidFill>
                  <a:schemeClr val="bg1"/>
                </a:solidFill>
                <a:latin typeface="Arial"/>
                <a:ea typeface="+mn-lt"/>
                <a:cs typeface="+mn-lt"/>
              </a:rPr>
              <a:t> </a:t>
            </a:r>
          </a:p>
        </p:txBody>
      </p:sp>
    </p:spTree>
    <p:extLst>
      <p:ext uri="{BB962C8B-B14F-4D97-AF65-F5344CB8AC3E}">
        <p14:creationId xmlns:p14="http://schemas.microsoft.com/office/powerpoint/2010/main" val="41498157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worship. Here I am to bow down. Here I am to say that your my God. You’re altogether lovely. </a:t>
            </a:r>
          </a:p>
        </p:txBody>
      </p:sp>
    </p:spTree>
    <p:extLst>
      <p:ext uri="{BB962C8B-B14F-4D97-AF65-F5344CB8AC3E}">
        <p14:creationId xmlns:p14="http://schemas.microsoft.com/office/powerpoint/2010/main" val="9763606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Altogether worthy. Altogether wonderful to me.</a:t>
            </a:r>
          </a:p>
        </p:txBody>
      </p:sp>
    </p:spTree>
    <p:extLst>
      <p:ext uri="{BB962C8B-B14F-4D97-AF65-F5344CB8AC3E}">
        <p14:creationId xmlns:p14="http://schemas.microsoft.com/office/powerpoint/2010/main" val="15994286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I’ll never know how much it cost. To see my sin up-on that cross. And I’ll never know how much it </a:t>
            </a:r>
          </a:p>
        </p:txBody>
      </p:sp>
    </p:spTree>
    <p:extLst>
      <p:ext uri="{BB962C8B-B14F-4D97-AF65-F5344CB8AC3E}">
        <p14:creationId xmlns:p14="http://schemas.microsoft.com/office/powerpoint/2010/main" val="2455759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Cost to see my sin up-on that cross. </a:t>
            </a:r>
          </a:p>
        </p:txBody>
      </p:sp>
    </p:spTree>
    <p:extLst>
      <p:ext uri="{BB962C8B-B14F-4D97-AF65-F5344CB8AC3E}">
        <p14:creationId xmlns:p14="http://schemas.microsoft.com/office/powerpoint/2010/main" val="16371018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Here I am to say that your my God.  You’re altogether lovely, altogether worthy. Altogether</a:t>
            </a:r>
          </a:p>
        </p:txBody>
      </p:sp>
    </p:spTree>
    <p:extLst>
      <p:ext uri="{BB962C8B-B14F-4D97-AF65-F5344CB8AC3E}">
        <p14:creationId xmlns:p14="http://schemas.microsoft.com/office/powerpoint/2010/main" val="27305703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Wonderful to me. </a:t>
            </a:r>
          </a:p>
        </p:txBody>
      </p:sp>
    </p:spTree>
    <p:extLst>
      <p:ext uri="{BB962C8B-B14F-4D97-AF65-F5344CB8AC3E}">
        <p14:creationId xmlns:p14="http://schemas.microsoft.com/office/powerpoint/2010/main" val="14511804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“Worthy of it all”</a:t>
            </a:r>
          </a:p>
          <a:p>
            <a:pPr marL="0" indent="0" algn="ctr">
              <a:buNone/>
            </a:pPr>
            <a:r>
              <a:rPr lang="en-US" sz="4400" b="1" dirty="0">
                <a:solidFill>
                  <a:schemeClr val="bg1"/>
                </a:solidFill>
                <a:latin typeface="Arial"/>
                <a:ea typeface="+mn-lt"/>
                <a:cs typeface="+mn-lt"/>
              </a:rPr>
              <a:t>(CeCe </a:t>
            </a:r>
            <a:r>
              <a:rPr lang="en-US" sz="4400" b="1" dirty="0" err="1">
                <a:solidFill>
                  <a:schemeClr val="bg1"/>
                </a:solidFill>
                <a:latin typeface="Arial"/>
                <a:ea typeface="+mn-lt"/>
                <a:cs typeface="+mn-lt"/>
              </a:rPr>
              <a:t>Winans</a:t>
            </a:r>
            <a:r>
              <a:rPr lang="en-US" sz="4400" b="1" dirty="0">
                <a:solidFill>
                  <a:schemeClr val="bg1"/>
                </a:solidFill>
                <a:latin typeface="Arial"/>
                <a:ea typeface="+mn-lt"/>
                <a:cs typeface="+mn-lt"/>
              </a:rPr>
              <a:t>)</a:t>
            </a:r>
          </a:p>
          <a:p>
            <a:pPr marL="0" indent="0" algn="ctr">
              <a:buNone/>
            </a:pP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216486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Undefeated With the One who has conquered it all</a:t>
            </a:r>
          </a:p>
          <a:p>
            <a:pPr marL="0" indent="0" algn="ctr">
              <a:buNone/>
            </a:pPr>
            <a:r>
              <a:rPr lang="en-US" sz="4000" dirty="0">
                <a:solidFill>
                  <a:schemeClr val="bg1"/>
                </a:solidFill>
                <a:latin typeface="Arial"/>
                <a:ea typeface="+mn-lt"/>
                <a:cs typeface="+mn-lt"/>
              </a:rPr>
              <a:t>Now I can finally see it You're teaching me how to</a:t>
            </a:r>
          </a:p>
        </p:txBody>
      </p:sp>
    </p:spTree>
    <p:extLst>
      <p:ext uri="{BB962C8B-B14F-4D97-AF65-F5344CB8AC3E}">
        <p14:creationId xmlns:p14="http://schemas.microsoft.com/office/powerpoint/2010/main" val="17740524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the saints and angels. They bow before the throne. All the elders cast their crowns before the </a:t>
            </a:r>
          </a:p>
        </p:txBody>
      </p:sp>
    </p:spTree>
    <p:extLst>
      <p:ext uri="{BB962C8B-B14F-4D97-AF65-F5344CB8AC3E}">
        <p14:creationId xmlns:p14="http://schemas.microsoft.com/office/powerpoint/2010/main" val="31075394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Lamb of God and sing.  All the saints and angels. They bow before your throne. All the elders cast their</a:t>
            </a:r>
          </a:p>
        </p:txBody>
      </p:sp>
    </p:spTree>
    <p:extLst>
      <p:ext uri="{BB962C8B-B14F-4D97-AF65-F5344CB8AC3E}">
        <p14:creationId xmlns:p14="http://schemas.microsoft.com/office/powerpoint/2010/main" val="4575820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Crowns before the lamb of God and sing. You are worthy of it all. You are worthy of it all. For from you</a:t>
            </a:r>
          </a:p>
        </p:txBody>
      </p:sp>
    </p:spTree>
    <p:extLst>
      <p:ext uri="{BB962C8B-B14F-4D97-AF65-F5344CB8AC3E}">
        <p14:creationId xmlns:p14="http://schemas.microsoft.com/office/powerpoint/2010/main" val="16842579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For from you are all things and to you are all things. You deserve the glory. Day and night, night </a:t>
            </a:r>
          </a:p>
        </p:txBody>
      </p:sp>
    </p:spTree>
    <p:extLst>
      <p:ext uri="{BB962C8B-B14F-4D97-AF65-F5344CB8AC3E}">
        <p14:creationId xmlns:p14="http://schemas.microsoft.com/office/powerpoint/2010/main" val="23777388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Night and day. Let incense arise. Day and night, night and day. Let incense arise. Day and night, night </a:t>
            </a:r>
          </a:p>
        </p:txBody>
      </p:sp>
    </p:spTree>
    <p:extLst>
      <p:ext uri="{BB962C8B-B14F-4D97-AF65-F5344CB8AC3E}">
        <p14:creationId xmlns:p14="http://schemas.microsoft.com/office/powerpoint/2010/main" val="31125565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day let incense arise. Day and night night and day. You are worthy of it all. You are worthy of it all</a:t>
            </a:r>
          </a:p>
        </p:txBody>
      </p:sp>
    </p:spTree>
    <p:extLst>
      <p:ext uri="{BB962C8B-B14F-4D97-AF65-F5344CB8AC3E}">
        <p14:creationId xmlns:p14="http://schemas.microsoft.com/office/powerpoint/2010/main" val="8920158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from you are al things. And to you are all things. You deserve the glory. You are worthy of it all. You </a:t>
            </a:r>
          </a:p>
        </p:txBody>
      </p:sp>
    </p:spTree>
    <p:extLst>
      <p:ext uri="{BB962C8B-B14F-4D97-AF65-F5344CB8AC3E}">
        <p14:creationId xmlns:p14="http://schemas.microsoft.com/office/powerpoint/2010/main" val="184385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Are worthy of it all. For from you are all things and to you are all things. You deserve the glory. We exalt </a:t>
            </a:r>
          </a:p>
        </p:txBody>
      </p:sp>
    </p:spTree>
    <p:extLst>
      <p:ext uri="{BB962C8B-B14F-4D97-AF65-F5344CB8AC3E}">
        <p14:creationId xmlns:p14="http://schemas.microsoft.com/office/powerpoint/2010/main" val="16413025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Thee. We exalt thee. We exalt thee, Oh, Lord.</a:t>
            </a:r>
          </a:p>
          <a:p>
            <a:pPr marL="0" indent="0" algn="ctr">
              <a:buNone/>
            </a:pPr>
            <a:r>
              <a:rPr lang="en-US" sz="4000" dirty="0">
                <a:solidFill>
                  <a:schemeClr val="bg1"/>
                </a:solidFill>
                <a:latin typeface="Arial"/>
                <a:ea typeface="+mn-lt"/>
                <a:cs typeface="+mn-lt"/>
              </a:rPr>
              <a:t>We exalt thee. We exalt thee, We exalt thee, Oh </a:t>
            </a:r>
          </a:p>
        </p:txBody>
      </p:sp>
    </p:spTree>
    <p:extLst>
      <p:ext uri="{BB962C8B-B14F-4D97-AF65-F5344CB8AC3E}">
        <p14:creationId xmlns:p14="http://schemas.microsoft.com/office/powerpoint/2010/main" val="8707814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Jireh</a:t>
            </a:r>
          </a:p>
          <a:p>
            <a:pPr marL="0" indent="0" algn="ctr">
              <a:buNone/>
            </a:pPr>
            <a:r>
              <a:rPr lang="en-US" sz="4000" b="1" dirty="0">
                <a:solidFill>
                  <a:schemeClr val="bg1"/>
                </a:solidFill>
                <a:latin typeface="Arial"/>
                <a:ea typeface="+mn-lt"/>
                <a:cs typeface="+mn-lt"/>
              </a:rPr>
              <a:t>(Maverick City) </a:t>
            </a:r>
          </a:p>
        </p:txBody>
      </p:sp>
    </p:spTree>
    <p:extLst>
      <p:ext uri="{BB962C8B-B14F-4D97-AF65-F5344CB8AC3E}">
        <p14:creationId xmlns:p14="http://schemas.microsoft.com/office/powerpoint/2010/main" val="172179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receive it So let all the striving cease, oh This is my victory You are my champion Giants fall when You</a:t>
            </a:r>
          </a:p>
        </p:txBody>
      </p:sp>
    </p:spTree>
    <p:extLst>
      <p:ext uri="{BB962C8B-B14F-4D97-AF65-F5344CB8AC3E}">
        <p14:creationId xmlns:p14="http://schemas.microsoft.com/office/powerpoint/2010/main" val="19624147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I'll never be more loved than I am right now Wasn't holding You up So there's nothing I can do to let You</a:t>
            </a:r>
          </a:p>
        </p:txBody>
      </p:sp>
    </p:spTree>
    <p:extLst>
      <p:ext uri="{BB962C8B-B14F-4D97-AF65-F5344CB8AC3E}">
        <p14:creationId xmlns:p14="http://schemas.microsoft.com/office/powerpoint/2010/main" val="972694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down It doesn't take a trophy to make You proud I'll never be more loved than I am right now, oh Going</a:t>
            </a:r>
          </a:p>
        </p:txBody>
      </p:sp>
    </p:spTree>
    <p:extLst>
      <p:ext uri="{BB962C8B-B14F-4D97-AF65-F5344CB8AC3E}">
        <p14:creationId xmlns:p14="http://schemas.microsoft.com/office/powerpoint/2010/main" val="7821851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through a storm but I won't go down I hear Your voice</a:t>
            </a:r>
          </a:p>
          <a:p>
            <a:pPr marL="0" indent="0" algn="ctr">
              <a:buNone/>
            </a:pPr>
            <a:r>
              <a:rPr lang="en-US" sz="4000" dirty="0">
                <a:solidFill>
                  <a:schemeClr val="bg1"/>
                </a:solidFill>
                <a:latin typeface="Arial"/>
                <a:ea typeface="+mn-lt"/>
                <a:cs typeface="+mn-lt"/>
              </a:rPr>
              <a:t>Carried in the rhythm of the wind to call me out You</a:t>
            </a:r>
          </a:p>
        </p:txBody>
      </p:sp>
    </p:spTree>
    <p:extLst>
      <p:ext uri="{BB962C8B-B14F-4D97-AF65-F5344CB8AC3E}">
        <p14:creationId xmlns:p14="http://schemas.microsoft.com/office/powerpoint/2010/main" val="18445814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would cross an ocean so I wouldn't drown You've never been closer than You are right now (Let's sing</a:t>
            </a:r>
          </a:p>
        </p:txBody>
      </p:sp>
    </p:spTree>
    <p:extLst>
      <p:ext uri="{BB962C8B-B14F-4D97-AF65-F5344CB8AC3E}">
        <p14:creationId xmlns:p14="http://schemas.microsoft.com/office/powerpoint/2010/main" val="11752598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loud y'all) You are Jireh, You are enough Jireh, You are enough And I will be content in every</a:t>
            </a:r>
          </a:p>
        </p:txBody>
      </p:sp>
    </p:spTree>
    <p:extLst>
      <p:ext uri="{BB962C8B-B14F-4D97-AF65-F5344CB8AC3E}">
        <p14:creationId xmlns:p14="http://schemas.microsoft.com/office/powerpoint/2010/main" val="10969329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circumstance You are Jireh, You are enough Forever enough Always enough More than enough Forever</a:t>
            </a:r>
          </a:p>
        </p:txBody>
      </p:sp>
    </p:spTree>
    <p:extLst>
      <p:ext uri="{BB962C8B-B14F-4D97-AF65-F5344CB8AC3E}">
        <p14:creationId xmlns:p14="http://schemas.microsoft.com/office/powerpoint/2010/main" val="2297634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Always enough More than enough I don’t </a:t>
            </a:r>
            <a:r>
              <a:rPr lang="en-US" sz="4000" dirty="0" err="1">
                <a:solidFill>
                  <a:schemeClr val="bg1"/>
                </a:solidFill>
                <a:latin typeface="Arial"/>
                <a:ea typeface="+mn-lt"/>
                <a:cs typeface="+mn-lt"/>
              </a:rPr>
              <a:t>wanna</a:t>
            </a:r>
            <a:r>
              <a:rPr lang="en-US" sz="4000" dirty="0">
                <a:solidFill>
                  <a:schemeClr val="bg1"/>
                </a:solidFill>
                <a:latin typeface="Arial"/>
                <a:ea typeface="+mn-lt"/>
                <a:cs typeface="+mn-lt"/>
              </a:rPr>
              <a:t> forget how I feel right now On the</a:t>
            </a:r>
          </a:p>
        </p:txBody>
      </p:sp>
    </p:spTree>
    <p:extLst>
      <p:ext uri="{BB962C8B-B14F-4D97-AF65-F5344CB8AC3E}">
        <p14:creationId xmlns:p14="http://schemas.microsoft.com/office/powerpoint/2010/main" val="774022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mountaintop I can see so clear what it's all about So stay by my side when the sun goes down Don’t</a:t>
            </a:r>
          </a:p>
        </p:txBody>
      </p:sp>
    </p:spTree>
    <p:extLst>
      <p:ext uri="{BB962C8B-B14F-4D97-AF65-F5344CB8AC3E}">
        <p14:creationId xmlns:p14="http://schemas.microsoft.com/office/powerpoint/2010/main" val="5956438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err="1">
                <a:solidFill>
                  <a:schemeClr val="bg1"/>
                </a:solidFill>
                <a:latin typeface="Arial"/>
                <a:ea typeface="+mn-lt"/>
                <a:cs typeface="+mn-lt"/>
              </a:rPr>
              <a:t>wanna</a:t>
            </a:r>
            <a:r>
              <a:rPr lang="en-US" sz="4000" dirty="0">
                <a:solidFill>
                  <a:schemeClr val="bg1"/>
                </a:solidFill>
                <a:latin typeface="Arial"/>
                <a:ea typeface="+mn-lt"/>
                <a:cs typeface="+mn-lt"/>
              </a:rPr>
              <a:t> forget how I feel right now (Jireh) Jireh, You are enough Jireh, You are enough (so I will be) I will</a:t>
            </a:r>
          </a:p>
        </p:txBody>
      </p:sp>
    </p:spTree>
    <p:extLst>
      <p:ext uri="{BB962C8B-B14F-4D97-AF65-F5344CB8AC3E}">
        <p14:creationId xmlns:p14="http://schemas.microsoft.com/office/powerpoint/2010/main" val="1240902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 content in every circumstance Jireh, You are  enough (He is always enough) He's forever enough</a:t>
            </a:r>
          </a:p>
        </p:txBody>
      </p:sp>
    </p:spTree>
    <p:extLst>
      <p:ext uri="{BB962C8B-B14F-4D97-AF65-F5344CB8AC3E}">
        <p14:creationId xmlns:p14="http://schemas.microsoft.com/office/powerpoint/2010/main" val="3452465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stand Undefeated Every battle You've won I am who You say I am You crown me with confidence I am</a:t>
            </a:r>
          </a:p>
        </p:txBody>
      </p:sp>
    </p:spTree>
    <p:extLst>
      <p:ext uri="{BB962C8B-B14F-4D97-AF65-F5344CB8AC3E}">
        <p14:creationId xmlns:p14="http://schemas.microsoft.com/office/powerpoint/2010/main" val="33166405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Always enough Always more than enough He is, He is Forever enough Always enough (He's everything, </a:t>
            </a:r>
          </a:p>
        </p:txBody>
      </p:sp>
    </p:spTree>
    <p:extLst>
      <p:ext uri="{BB962C8B-B14F-4D97-AF65-F5344CB8AC3E}">
        <p14:creationId xmlns:p14="http://schemas.microsoft.com/office/powerpoint/2010/main" val="3760673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He's always) More than enough (yeah) I'm already loved I'm already chosen I know who I am I know</a:t>
            </a:r>
          </a:p>
        </p:txBody>
      </p:sp>
    </p:spTree>
    <p:extLst>
      <p:ext uri="{BB962C8B-B14F-4D97-AF65-F5344CB8AC3E}">
        <p14:creationId xmlns:p14="http://schemas.microsoft.com/office/powerpoint/2010/main" val="5913259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what You've spoken I'm already loved More than I could imagine And that is enough, oh-oh I'm already</a:t>
            </a:r>
          </a:p>
        </p:txBody>
      </p:sp>
    </p:spTree>
    <p:extLst>
      <p:ext uri="{BB962C8B-B14F-4D97-AF65-F5344CB8AC3E}">
        <p14:creationId xmlns:p14="http://schemas.microsoft.com/office/powerpoint/2010/main" val="11633547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loved (I'm already loved) I'm already chosen (I’m already chosen) I know who I am (I know</a:t>
            </a:r>
          </a:p>
        </p:txBody>
      </p:sp>
    </p:spTree>
    <p:extLst>
      <p:ext uri="{BB962C8B-B14F-4D97-AF65-F5344CB8AC3E}">
        <p14:creationId xmlns:p14="http://schemas.microsoft.com/office/powerpoint/2010/main" val="5170274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 I am) I know what You've spoken (I know what You’ve spoken) I'm already loved (I'm already loved)</a:t>
            </a:r>
          </a:p>
        </p:txBody>
      </p:sp>
    </p:spTree>
    <p:extLst>
      <p:ext uri="{BB962C8B-B14F-4D97-AF65-F5344CB8AC3E}">
        <p14:creationId xmlns:p14="http://schemas.microsoft.com/office/powerpoint/2010/main" val="11482104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More than I could imagine (more than I could imagine) That is enough (that is enough) It's enough</a:t>
            </a:r>
          </a:p>
        </p:txBody>
      </p:sp>
    </p:spTree>
    <p:extLst>
      <p:ext uri="{BB962C8B-B14F-4D97-AF65-F5344CB8AC3E}">
        <p14:creationId xmlns:p14="http://schemas.microsoft.com/office/powerpoint/2010/main" val="16341100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me, oh I'm already loved (I'm already loved) I'm already chosen (I'm already chosen) I know who I</a:t>
            </a:r>
          </a:p>
        </p:txBody>
      </p:sp>
    </p:spTree>
    <p:extLst>
      <p:ext uri="{BB962C8B-B14F-4D97-AF65-F5344CB8AC3E}">
        <p14:creationId xmlns:p14="http://schemas.microsoft.com/office/powerpoint/2010/main" val="37975803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am (I know who I am) I know, I know what You've spoken (I know what You've spoken) I'm already</a:t>
            </a:r>
          </a:p>
        </p:txBody>
      </p:sp>
    </p:spTree>
    <p:extLst>
      <p:ext uri="{BB962C8B-B14F-4D97-AF65-F5344CB8AC3E}">
        <p14:creationId xmlns:p14="http://schemas.microsoft.com/office/powerpoint/2010/main" val="21005823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loved (I'm already loved) More than I could even fathom (more than I could imagine) And that is</a:t>
            </a:r>
          </a:p>
        </p:txBody>
      </p:sp>
    </p:spTree>
    <p:extLst>
      <p:ext uri="{BB962C8B-B14F-4D97-AF65-F5344CB8AC3E}">
        <p14:creationId xmlns:p14="http://schemas.microsoft.com/office/powerpoint/2010/main" val="6363073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enough (and that is enough) Yes it is, it's enough, it's enough And that is enough (that is enough) What His</a:t>
            </a:r>
          </a:p>
        </p:txBody>
      </p:sp>
    </p:spTree>
    <p:extLst>
      <p:ext uri="{BB962C8B-B14F-4D97-AF65-F5344CB8AC3E}">
        <p14:creationId xmlns:p14="http://schemas.microsoft.com/office/powerpoint/2010/main" val="2180964481"/>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12240</TotalTime>
  <Words>5172</Words>
  <Application>Microsoft Office PowerPoint</Application>
  <PresentationFormat>Widescreen</PresentationFormat>
  <Paragraphs>299</Paragraphs>
  <Slides>174</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174</vt:i4>
      </vt:variant>
    </vt:vector>
  </HeadingPairs>
  <TitlesOfParts>
    <vt:vector size="185"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797</cp:revision>
  <dcterms:created xsi:type="dcterms:W3CDTF">2009-08-18T08:19:59Z</dcterms:created>
  <dcterms:modified xsi:type="dcterms:W3CDTF">2023-02-25T04:21:39Z</dcterms:modified>
</cp:coreProperties>
</file>