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54"/>
  </p:notesMasterIdLst>
  <p:handoutMasterIdLst>
    <p:handoutMasterId r:id="rId155"/>
  </p:handoutMasterIdLst>
  <p:sldIdLst>
    <p:sldId id="938" r:id="rId5"/>
    <p:sldId id="1199" r:id="rId6"/>
    <p:sldId id="1200" r:id="rId7"/>
    <p:sldId id="1201" r:id="rId8"/>
    <p:sldId id="1202" r:id="rId9"/>
    <p:sldId id="1203" r:id="rId10"/>
    <p:sldId id="1204" r:id="rId11"/>
    <p:sldId id="1205" r:id="rId12"/>
    <p:sldId id="1206" r:id="rId13"/>
    <p:sldId id="1207" r:id="rId14"/>
    <p:sldId id="372" r:id="rId15"/>
    <p:sldId id="1208" r:id="rId16"/>
    <p:sldId id="1209" r:id="rId17"/>
    <p:sldId id="1210" r:id="rId18"/>
    <p:sldId id="1211" r:id="rId19"/>
    <p:sldId id="1212" r:id="rId20"/>
    <p:sldId id="1005" r:id="rId21"/>
    <p:sldId id="1006" r:id="rId22"/>
    <p:sldId id="321" r:id="rId23"/>
    <p:sldId id="322" r:id="rId24"/>
    <p:sldId id="1270" r:id="rId25"/>
    <p:sldId id="1330" r:id="rId26"/>
    <p:sldId id="1331" r:id="rId27"/>
    <p:sldId id="1332" r:id="rId28"/>
    <p:sldId id="1333" r:id="rId29"/>
    <p:sldId id="1334" r:id="rId30"/>
    <p:sldId id="1335" r:id="rId31"/>
    <p:sldId id="1336" r:id="rId32"/>
    <p:sldId id="1337" r:id="rId33"/>
    <p:sldId id="1338" r:id="rId34"/>
    <p:sldId id="1339" r:id="rId35"/>
    <p:sldId id="1340" r:id="rId36"/>
    <p:sldId id="1341" r:id="rId37"/>
    <p:sldId id="1342" r:id="rId38"/>
    <p:sldId id="1233" r:id="rId39"/>
    <p:sldId id="1234" r:id="rId40"/>
    <p:sldId id="1343" r:id="rId41"/>
    <p:sldId id="1344" r:id="rId42"/>
    <p:sldId id="1136" r:id="rId43"/>
    <p:sldId id="926" r:id="rId44"/>
    <p:sldId id="393" r:id="rId45"/>
    <p:sldId id="394" r:id="rId46"/>
    <p:sldId id="395" r:id="rId47"/>
    <p:sldId id="396" r:id="rId48"/>
    <p:sldId id="397" r:id="rId49"/>
    <p:sldId id="426" r:id="rId50"/>
    <p:sldId id="427" r:id="rId51"/>
    <p:sldId id="1345" r:id="rId52"/>
    <p:sldId id="1346" r:id="rId53"/>
    <p:sldId id="1347" r:id="rId54"/>
    <p:sldId id="1017" r:id="rId55"/>
    <p:sldId id="1156" r:id="rId56"/>
    <p:sldId id="466" r:id="rId57"/>
    <p:sldId id="467" r:id="rId58"/>
    <p:sldId id="468" r:id="rId59"/>
    <p:sldId id="469" r:id="rId60"/>
    <p:sldId id="470" r:id="rId61"/>
    <p:sldId id="471" r:id="rId62"/>
    <p:sldId id="472" r:id="rId63"/>
    <p:sldId id="473" r:id="rId64"/>
    <p:sldId id="474" r:id="rId65"/>
    <p:sldId id="475" r:id="rId66"/>
    <p:sldId id="476" r:id="rId67"/>
    <p:sldId id="477" r:id="rId68"/>
    <p:sldId id="478" r:id="rId69"/>
    <p:sldId id="1274" r:id="rId70"/>
    <p:sldId id="1275" r:id="rId71"/>
    <p:sldId id="1276" r:id="rId72"/>
    <p:sldId id="1277" r:id="rId73"/>
    <p:sldId id="1046" r:id="rId74"/>
    <p:sldId id="1047" r:id="rId75"/>
    <p:sldId id="1048" r:id="rId76"/>
    <p:sldId id="1049" r:id="rId77"/>
    <p:sldId id="1050" r:id="rId78"/>
    <p:sldId id="1051" r:id="rId79"/>
    <p:sldId id="1052" r:id="rId80"/>
    <p:sldId id="1053" r:id="rId81"/>
    <p:sldId id="1054" r:id="rId82"/>
    <p:sldId id="1055" r:id="rId83"/>
    <p:sldId id="1056" r:id="rId84"/>
    <p:sldId id="1057" r:id="rId85"/>
    <p:sldId id="1058" r:id="rId86"/>
    <p:sldId id="1059" r:id="rId87"/>
    <p:sldId id="1060" r:id="rId88"/>
    <p:sldId id="1061" r:id="rId89"/>
    <p:sldId id="940" r:id="rId90"/>
    <p:sldId id="460" r:id="rId91"/>
    <p:sldId id="826" r:id="rId92"/>
    <p:sldId id="464" r:id="rId93"/>
    <p:sldId id="865" r:id="rId94"/>
    <p:sldId id="888" r:id="rId95"/>
    <p:sldId id="889" r:id="rId96"/>
    <p:sldId id="1241" r:id="rId97"/>
    <p:sldId id="890" r:id="rId98"/>
    <p:sldId id="891" r:id="rId99"/>
    <p:sldId id="892" r:id="rId100"/>
    <p:sldId id="893" r:id="rId101"/>
    <p:sldId id="894" r:id="rId102"/>
    <p:sldId id="895" r:id="rId103"/>
    <p:sldId id="954" r:id="rId104"/>
    <p:sldId id="898" r:id="rId105"/>
    <p:sldId id="899" r:id="rId106"/>
    <p:sldId id="900" r:id="rId107"/>
    <p:sldId id="901" r:id="rId108"/>
    <p:sldId id="903" r:id="rId109"/>
    <p:sldId id="904" r:id="rId110"/>
    <p:sldId id="1236" r:id="rId111"/>
    <p:sldId id="1235" r:id="rId112"/>
    <p:sldId id="905" r:id="rId113"/>
    <p:sldId id="906" r:id="rId114"/>
    <p:sldId id="907" r:id="rId115"/>
    <p:sldId id="908" r:id="rId116"/>
    <p:sldId id="909" r:id="rId117"/>
    <p:sldId id="910" r:id="rId118"/>
    <p:sldId id="867" r:id="rId119"/>
    <p:sldId id="868" r:id="rId120"/>
    <p:sldId id="919" r:id="rId121"/>
    <p:sldId id="918" r:id="rId122"/>
    <p:sldId id="917" r:id="rId123"/>
    <p:sldId id="916" r:id="rId124"/>
    <p:sldId id="920" r:id="rId125"/>
    <p:sldId id="921" r:id="rId126"/>
    <p:sldId id="1329" r:id="rId127"/>
    <p:sldId id="1328" r:id="rId128"/>
    <p:sldId id="1327" r:id="rId129"/>
    <p:sldId id="1326" r:id="rId130"/>
    <p:sldId id="1325" r:id="rId131"/>
    <p:sldId id="1324" r:id="rId132"/>
    <p:sldId id="1323" r:id="rId133"/>
    <p:sldId id="1322" r:id="rId134"/>
    <p:sldId id="1321" r:id="rId135"/>
    <p:sldId id="1320" r:id="rId136"/>
    <p:sldId id="1319" r:id="rId137"/>
    <p:sldId id="1317" r:id="rId138"/>
    <p:sldId id="1318" r:id="rId139"/>
    <p:sldId id="1316" r:id="rId140"/>
    <p:sldId id="1315" r:id="rId141"/>
    <p:sldId id="1314" r:id="rId142"/>
    <p:sldId id="1313" r:id="rId143"/>
    <p:sldId id="1312" r:id="rId144"/>
    <p:sldId id="1311" r:id="rId145"/>
    <p:sldId id="502" r:id="rId146"/>
    <p:sldId id="503" r:id="rId147"/>
    <p:sldId id="795" r:id="rId148"/>
    <p:sldId id="796" r:id="rId149"/>
    <p:sldId id="797" r:id="rId150"/>
    <p:sldId id="794" r:id="rId151"/>
    <p:sldId id="571" r:id="rId152"/>
    <p:sldId id="859" r:id="rId153"/>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3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tableStyles" Target="tableStyle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handoutMaster" Target="handoutMasters/handoutMaster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notesMaster" Target="notesMasters/notesMaster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88</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92</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93</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3/3/2023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3/3/2023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97551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166473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487888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1868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465708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713528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343827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037387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19429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88635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3404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3/3/2023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939242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8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indeed I'm a child of God, yes, I am In my Father's house There's a place for me I'm a child of God, yes, </a:t>
            </a:r>
          </a:p>
        </p:txBody>
      </p:sp>
    </p:spTree>
    <p:extLst>
      <p:ext uri="{BB962C8B-B14F-4D97-AF65-F5344CB8AC3E}">
        <p14:creationId xmlns:p14="http://schemas.microsoft.com/office/powerpoint/2010/main" val="8398317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16:18-19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Pride goes before destruction, And a haughty spirit before a fall. 19 Better to be of a humble spirit with the lowly, Than to divide the spoil with the proud.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6:16-19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These six things the LORD hates, Yes, seven are an abomination to Him: 17 A proud look, A lying tongue, Hands that shed innocent blood, 18 A heart that devises wicked plans, Feet that are swift in running to evil, 19 A false witness who speaks lies, And one who sows discord among brethren.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12:7-10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And lest I should be exalted above measure by the abundance of the revelations, a thorn in the flesh was given to me, a messenger of Satan to buffet me, lest I be exalted above measure. 8 Concerning this thing I pleaded with the Lord three times that it might depart from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9 And He said to me, "My grace is sufficient for you, for My strength is made perfect in weakness." Therefore most gladly I will rather boast in my infirmities, that the power of Christ may rest upon me. 10 Therefore I take pleasure in infirmities, in reproaches, in needs, in persecutions, in distresses, for Christ's sake. For when I am weak, then I am strong.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To Remind us of our Weakness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I take pleasure in infirmities, in reproaches, in needs, in persecutions, in distresses, for Christ's sake. For when I am weak, then I am strong”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To Increase our Hatred of Sin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59:2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your iniquities have separated you from your God; And your sins have hidden His face from you, So that He will not hear”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2:15-17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Do not love the world or the things in the world. If anyone loves the world, the love of the Father is not in him. 16 For all that is in the world--the lust of the flesh, the lust of the eyes, and the pride of life--is not of the Father but is of the world. 17 And the world is passing away, and the lust of it; but he who does the will of God abides forever.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To Demonstrate His Faithfulness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In my Father's house There's a place for me I'm a child of God, yes, I am I am chosen, not forsaken I</a:t>
            </a:r>
          </a:p>
        </p:txBody>
      </p:sp>
    </p:spTree>
    <p:extLst>
      <p:ext uri="{BB962C8B-B14F-4D97-AF65-F5344CB8AC3E}">
        <p14:creationId xmlns:p14="http://schemas.microsoft.com/office/powerpoint/2010/main" val="12378415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2:11-13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This is a faithful saying: For if we died with Him, We shall also live with Him. 12 If we endure, We shall also reign with Him. If we deny Him, He also will deny us. 13 If we are faithless, He remains faithful; He cannot deny Himself.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To Equip us to Comfort Others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13855"/>
            <a:ext cx="121920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2 Corinthians 1:3-7</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3 Blessed be the God and Father of our Lord Jesus Christ, the Father of mercies and God of all comfort, 4 who comforts us in all our tribulation, that we may be able to comfort those who are in any trouble, with the comfort with which we ourselves are comforted by God. 5 For as the sufferings of Christ abound in us, so our consolation also abounds through Christ.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Now if we are afflicted, it is for your consolation and salvation, which is effective for enduring the same sufferings which we also suffer. Or if we are comforted, it is for your consolation and salvation. 7 And our hope for you is steadfast, because we know that as you are partakers of the sufferings, so also you will partake of the consolation.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To Prepare us for Service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you be watchful in all things, endure afflictions, do the work of an evangelist, fulfill your ministry”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To Express His love for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5:6-11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Therefore humble yourselves under the mighty hand of God, that He may exalt you in due time, 7 casting all your care upon Him, for He cares for you. 8 Be sober, be vigilant; because your adversary the devil walks about like a roaring lion, seeking whom he may devour.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Resist him, steadfast in the faith, knowing that the same sufferings are experienced by your brotherhood in the world. 10 But may the God of all grace, who called us to His eternal glory by Christ Jesus, after you have suffered a while, perfect, establish, strengthen, and settle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To Change our Direction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am who You say I am You are for me, not against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who You say I am I am chosen, not forsaken I</a:t>
            </a:r>
          </a:p>
        </p:txBody>
      </p:sp>
    </p:spTree>
    <p:extLst>
      <p:ext uri="{BB962C8B-B14F-4D97-AF65-F5344CB8AC3E}">
        <p14:creationId xmlns:p14="http://schemas.microsoft.com/office/powerpoint/2010/main" val="363069094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22:39-43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39 Coming out, He went to the Mount of Olives, as He was accustomed, and His disciples also followed Him. 40 When He came to the place, He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"Pray that you may not enter into temptation."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41 And He was withdrawn from them about a stone's throw, and He knelt down and prayed, 42 saying,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"Father, if it is Your will, take this cup away from Me; nevertheless not My will, but Yours, be done."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Our Response to Adversity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32:8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 will instruct you and teach you in the way you should go; I will guide you with My eye.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16044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See it as Coming from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4401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8:28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we know that all things work together for good to those who love God, to those who are the called according to His purpose.”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522407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Ask the Lord to reveal His Goal for the Adversity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29148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Surrender to God’s Will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15613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Rest by Trusting in His faithfulness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8033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Biblical truths affirm that God’s goal for our adversity is our spiritual growth.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776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am who You say I am You are for me, not against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who You say I am I am chosen, not forsaken I</a:t>
            </a:r>
          </a:p>
        </p:txBody>
      </p:sp>
    </p:spTree>
    <p:extLst>
      <p:ext uri="{BB962C8B-B14F-4D97-AF65-F5344CB8AC3E}">
        <p14:creationId xmlns:p14="http://schemas.microsoft.com/office/powerpoint/2010/main" val="38599637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Adversity is the Lord’s most effective way of deepening our faith and commitment to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81584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1:6-7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In this you greatly rejoice, though now for a little while, if need be, you have been grieved by various trials, 7 that the genuineness of your faith, being much more precious than gold that perishes, though it is tested by fire, may be found to praise, honor, and glory at the revelation of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445622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area of adversity in our lives is where God is working to bring us to spiritual maturity.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21139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And not only that, but we also glory in tribulations, knowing that tribulation produces perseverance; 4 and perseverance, character; and character, hope. 5 Now hope does not disappoint, because the love of God has been poured out in our hearts by the Holy Spirit who was given to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065635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responses to adversity reveal something about ourselves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295056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Our View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113801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Our View of Ourselves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08805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Importance of things in Our Lives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8436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Our Strengths and Weaknesses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99108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Capacity for Endurance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0667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panose="020B0604020202020204" pitchFamily="34" charset="0"/>
                <a:ea typeface="+mn-lt"/>
                <a:cs typeface="Arial" panose="020B0604020202020204" pitchFamily="34" charset="0"/>
              </a:rPr>
              <a:t>am who You say I am You are for me, not against me I am who You say I am Oh I am who</a:t>
            </a:r>
          </a:p>
        </p:txBody>
      </p:sp>
    </p:spTree>
    <p:extLst>
      <p:ext uri="{BB962C8B-B14F-4D97-AF65-F5344CB8AC3E}">
        <p14:creationId xmlns:p14="http://schemas.microsoft.com/office/powerpoint/2010/main" val="5212733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Faith in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49063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Spiritual Growth is determined by the way we view Adversity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28671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You say I am Yes, I am who you say I am Who the Son sets free Oh is free indeed I'm a child of God, </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267205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yes, I am In my Father's house There's a place for me I'm a child of God, yes, I am</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893253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Graves into Gardens</a:t>
            </a:r>
          </a:p>
          <a:p>
            <a:pPr marL="0" indent="0" algn="ctr">
              <a:buNone/>
            </a:pPr>
            <a:r>
              <a:rPr lang="en-US" sz="4400" b="1" dirty="0">
                <a:solidFill>
                  <a:schemeClr val="bg1"/>
                </a:solidFill>
                <a:latin typeface="Arial"/>
                <a:ea typeface="+mn-lt"/>
                <a:cs typeface="+mn-lt"/>
              </a:rPr>
              <a:t>(Elevation Worship)</a:t>
            </a:r>
          </a:p>
        </p:txBody>
      </p:sp>
    </p:spTree>
    <p:extLst>
      <p:ext uri="{BB962C8B-B14F-4D97-AF65-F5344CB8AC3E}">
        <p14:creationId xmlns:p14="http://schemas.microsoft.com/office/powerpoint/2010/main" val="2488033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searched the World but it couldn’t fill me. Man’s empty praise and treasures that fade Are never </a:t>
            </a:r>
          </a:p>
        </p:txBody>
      </p:sp>
    </p:spTree>
    <p:extLst>
      <p:ext uri="{BB962C8B-B14F-4D97-AF65-F5344CB8AC3E}">
        <p14:creationId xmlns:p14="http://schemas.microsoft.com/office/powerpoint/2010/main" val="1838992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Then you came along and put me back together And every desire Is now satisfied here in</a:t>
            </a:r>
          </a:p>
        </p:txBody>
      </p:sp>
    </p:spTree>
    <p:extLst>
      <p:ext uri="{BB962C8B-B14F-4D97-AF65-F5344CB8AC3E}">
        <p14:creationId xmlns:p14="http://schemas.microsoft.com/office/powerpoint/2010/main" val="2087098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Who You Say I Am</a:t>
            </a:r>
          </a:p>
          <a:p>
            <a:pPr marL="0" indent="0" algn="ctr">
              <a:buNone/>
            </a:pPr>
            <a:r>
              <a:rPr lang="en-US" sz="4400" b="1" dirty="0">
                <a:solidFill>
                  <a:schemeClr val="bg1"/>
                </a:solidFill>
                <a:latin typeface="Arial"/>
                <a:ea typeface="+mn-lt"/>
                <a:cs typeface="+mn-lt"/>
              </a:rPr>
              <a:t>(Hillsong)</a:t>
            </a:r>
          </a:p>
        </p:txBody>
      </p:sp>
    </p:spTree>
    <p:extLst>
      <p:ext uri="{BB962C8B-B14F-4D97-AF65-F5344CB8AC3E}">
        <p14:creationId xmlns:p14="http://schemas.microsoft.com/office/powerpoint/2010/main" val="1068730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love. Oh’ there’s nothing better than you. There’s nothing better than you. Lord there’s nothing</a:t>
            </a:r>
          </a:p>
        </p:txBody>
      </p:sp>
    </p:spTree>
    <p:extLst>
      <p:ext uri="{BB962C8B-B14F-4D97-AF65-F5344CB8AC3E}">
        <p14:creationId xmlns:p14="http://schemas.microsoft.com/office/powerpoint/2010/main" val="3780064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Nothing is better than you. </a:t>
            </a:r>
            <a:r>
              <a:rPr lang="en-US" sz="4000" dirty="0" err="1">
                <a:solidFill>
                  <a:schemeClr val="bg1"/>
                </a:solidFill>
                <a:latin typeface="Arial"/>
                <a:ea typeface="+mn-lt"/>
                <a:cs typeface="+mn-lt"/>
              </a:rPr>
              <a:t>Im</a:t>
            </a:r>
            <a:r>
              <a:rPr lang="en-US" sz="4000" dirty="0">
                <a:solidFill>
                  <a:schemeClr val="bg1"/>
                </a:solidFill>
                <a:latin typeface="Arial"/>
                <a:ea typeface="+mn-lt"/>
                <a:cs typeface="+mn-lt"/>
              </a:rPr>
              <a:t> not afraid to show you my weakness. My failures and flaws Lord you’ve </a:t>
            </a:r>
          </a:p>
        </p:txBody>
      </p:sp>
    </p:spTree>
    <p:extLst>
      <p:ext uri="{BB962C8B-B14F-4D97-AF65-F5344CB8AC3E}">
        <p14:creationId xmlns:p14="http://schemas.microsoft.com/office/powerpoint/2010/main" val="3211766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Seen them all and you still call me </a:t>
            </a:r>
            <a:r>
              <a:rPr lang="en-US" sz="4000" dirty="0" err="1">
                <a:solidFill>
                  <a:schemeClr val="bg1"/>
                </a:solidFill>
                <a:latin typeface="Arial"/>
                <a:ea typeface="+mn-lt"/>
                <a:cs typeface="+mn-lt"/>
              </a:rPr>
              <a:t>friend.Cause</a:t>
            </a:r>
            <a:r>
              <a:rPr lang="en-US" sz="4000" dirty="0">
                <a:solidFill>
                  <a:schemeClr val="bg1"/>
                </a:solidFill>
                <a:latin typeface="Arial"/>
                <a:ea typeface="+mn-lt"/>
                <a:cs typeface="+mn-lt"/>
              </a:rPr>
              <a:t> the God of the mountain. Is the God of the Valley. </a:t>
            </a:r>
          </a:p>
        </p:txBody>
      </p:sp>
    </p:spTree>
    <p:extLst>
      <p:ext uri="{BB962C8B-B14F-4D97-AF65-F5344CB8AC3E}">
        <p14:creationId xmlns:p14="http://schemas.microsoft.com/office/powerpoint/2010/main" val="3097179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There’s not a place. Your mercy and grace. Wont find me again. Oh there’s nothing better than you. There’s </a:t>
            </a:r>
          </a:p>
        </p:txBody>
      </p:sp>
    </p:spTree>
    <p:extLst>
      <p:ext uri="{BB962C8B-B14F-4D97-AF65-F5344CB8AC3E}">
        <p14:creationId xmlns:p14="http://schemas.microsoft.com/office/powerpoint/2010/main" val="2738864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Nothing better than you. Lord there’s nothing. Nothing is better than you. Oh there’s nothing better</a:t>
            </a:r>
          </a:p>
        </p:txBody>
      </p:sp>
    </p:spTree>
    <p:extLst>
      <p:ext uri="{BB962C8B-B14F-4D97-AF65-F5344CB8AC3E}">
        <p14:creationId xmlns:p14="http://schemas.microsoft.com/office/powerpoint/2010/main" val="404148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Better than you. There’s nothing better than you. Lord’ there’s nothing. Nothing is better than you.</a:t>
            </a:r>
          </a:p>
        </p:txBody>
      </p:sp>
    </p:spTree>
    <p:extLst>
      <p:ext uri="{BB962C8B-B14F-4D97-AF65-F5344CB8AC3E}">
        <p14:creationId xmlns:p14="http://schemas.microsoft.com/office/powerpoint/2010/main" val="3797729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turn mourning to dancing. You give beauty for ashes. You turn shame into glory. You’re the only one </a:t>
            </a:r>
          </a:p>
        </p:txBody>
      </p:sp>
    </p:spTree>
    <p:extLst>
      <p:ext uri="{BB962C8B-B14F-4D97-AF65-F5344CB8AC3E}">
        <p14:creationId xmlns:p14="http://schemas.microsoft.com/office/powerpoint/2010/main" val="2824654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can. You turn mourning to dancing. You give beauty for ashes. You turn shame into glory. You’re</a:t>
            </a:r>
          </a:p>
        </p:txBody>
      </p:sp>
    </p:spTree>
    <p:extLst>
      <p:ext uri="{BB962C8B-B14F-4D97-AF65-F5344CB8AC3E}">
        <p14:creationId xmlns:p14="http://schemas.microsoft.com/office/powerpoint/2010/main" val="542162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only one who can. You turn graves into gardens. You turn bones into armies. You turn seas into </a:t>
            </a:r>
          </a:p>
        </p:txBody>
      </p:sp>
    </p:spTree>
    <p:extLst>
      <p:ext uri="{BB962C8B-B14F-4D97-AF65-F5344CB8AC3E}">
        <p14:creationId xmlns:p14="http://schemas.microsoft.com/office/powerpoint/2010/main" val="2690328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Highways. You’re the only one who can you’re the only one who can. Oh there’s nothing better than you</a:t>
            </a:r>
          </a:p>
        </p:txBody>
      </p:sp>
    </p:spTree>
    <p:extLst>
      <p:ext uri="{BB962C8B-B14F-4D97-AF65-F5344CB8AC3E}">
        <p14:creationId xmlns:p14="http://schemas.microsoft.com/office/powerpoint/2010/main" val="196117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Who am I that the highest King would welcome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was lost, but He brought me in Oh His love for me</a:t>
            </a:r>
          </a:p>
        </p:txBody>
      </p:sp>
    </p:spTree>
    <p:extLst>
      <p:ext uri="{BB962C8B-B14F-4D97-AF65-F5344CB8AC3E}">
        <p14:creationId xmlns:p14="http://schemas.microsoft.com/office/powerpoint/2010/main" val="3562455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There’s nothing better than you. Lord there’s nothing. Nothing is better than you. Oh there’s nothing better </a:t>
            </a:r>
          </a:p>
        </p:txBody>
      </p:sp>
    </p:spTree>
    <p:extLst>
      <p:ext uri="{BB962C8B-B14F-4D97-AF65-F5344CB8AC3E}">
        <p14:creationId xmlns:p14="http://schemas.microsoft.com/office/powerpoint/2010/main" val="3386387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Than you. There’s nothing better than you. Lord, there’s nothing. Nothing is better than you. You turn</a:t>
            </a:r>
          </a:p>
        </p:txBody>
      </p:sp>
    </p:spTree>
    <p:extLst>
      <p:ext uri="{BB962C8B-B14F-4D97-AF65-F5344CB8AC3E}">
        <p14:creationId xmlns:p14="http://schemas.microsoft.com/office/powerpoint/2010/main" val="2611313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Graves into gardens. You turn bones into armies. You turn seas into highways. You’re the only one who </a:t>
            </a:r>
          </a:p>
        </p:txBody>
      </p:sp>
    </p:spTree>
    <p:extLst>
      <p:ext uri="{BB962C8B-B14F-4D97-AF65-F5344CB8AC3E}">
        <p14:creationId xmlns:p14="http://schemas.microsoft.com/office/powerpoint/2010/main" val="3935720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Can. You turn graves into gardens. You turn bones into armies. You turn seas into highways you’re the </a:t>
            </a:r>
          </a:p>
        </p:txBody>
      </p:sp>
    </p:spTree>
    <p:extLst>
      <p:ext uri="{BB962C8B-B14F-4D97-AF65-F5344CB8AC3E}">
        <p14:creationId xmlns:p14="http://schemas.microsoft.com/office/powerpoint/2010/main" val="901085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Only one who can. You’re the only one who. You’re the only one who can.</a:t>
            </a:r>
          </a:p>
        </p:txBody>
      </p:sp>
    </p:spTree>
    <p:extLst>
      <p:ext uri="{BB962C8B-B14F-4D97-AF65-F5344CB8AC3E}">
        <p14:creationId xmlns:p14="http://schemas.microsoft.com/office/powerpoint/2010/main" val="1382971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above all names Be exalted now in the heavens As Your glory fills this place You alone deserve our</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182137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praise You’re the name above all names Worthy is Your name, Jesus You deserve the praise Worthy is</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2535853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Your name Worthy is Your name, Jesus You deserve the praise Worthy is Your name Worthy is Your</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2282699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name, Jesus You deserve the praise Worthy is Your name Worthy is Your name, Jesus You deserve the</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1215995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panose="020B0604020202020204" pitchFamily="34" charset="0"/>
                <a:ea typeface="+mn-lt"/>
                <a:cs typeface="Arial" panose="020B0604020202020204" pitchFamily="34" charset="0"/>
              </a:rPr>
              <a:t>praise Worthy is Your name Oh, oh</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3546580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Oh His love for me Who the Son sets free Oh, is free indeed I'm a child of God, yes, I am Free at last, He</a:t>
            </a:r>
          </a:p>
        </p:txBody>
      </p:sp>
    </p:spTree>
    <p:extLst>
      <p:ext uri="{BB962C8B-B14F-4D97-AF65-F5344CB8AC3E}">
        <p14:creationId xmlns:p14="http://schemas.microsoft.com/office/powerpoint/2010/main" val="3716857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 “Amazing Grace”</a:t>
            </a:r>
          </a:p>
          <a:p>
            <a:pPr marL="0" indent="0" algn="ctr">
              <a:buNone/>
            </a:pPr>
            <a:r>
              <a:rPr lang="en-US" sz="4400" b="1" dirty="0">
                <a:solidFill>
                  <a:schemeClr val="bg1"/>
                </a:solidFill>
                <a:latin typeface="Arial"/>
                <a:ea typeface="+mn-lt"/>
                <a:cs typeface="+mn-lt"/>
              </a:rPr>
              <a:t>(Chris Tomlin)</a:t>
            </a:r>
          </a:p>
          <a:p>
            <a:pPr marL="0" indent="0" algn="ctr">
              <a:buNone/>
            </a:pP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721499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Amazing Grace! How sweet the sound that saved a wretch like me. I once was lost but now I’m found </a:t>
            </a:r>
          </a:p>
        </p:txBody>
      </p:sp>
    </p:spTree>
    <p:extLst>
      <p:ext uri="{BB962C8B-B14F-4D97-AF65-F5344CB8AC3E}">
        <p14:creationId xmlns:p14="http://schemas.microsoft.com/office/powerpoint/2010/main" val="3413194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blind but now I see. </a:t>
            </a:r>
            <a:r>
              <a:rPr lang="en-US" sz="4000" dirty="0" err="1">
                <a:solidFill>
                  <a:schemeClr val="bg1"/>
                </a:solidFill>
                <a:latin typeface="Arial"/>
                <a:ea typeface="+mn-lt"/>
                <a:cs typeface="+mn-lt"/>
              </a:rPr>
              <a:t>Twas</a:t>
            </a:r>
            <a:r>
              <a:rPr lang="en-US" sz="4000" dirty="0">
                <a:solidFill>
                  <a:schemeClr val="bg1"/>
                </a:solidFill>
                <a:latin typeface="Arial"/>
                <a:ea typeface="+mn-lt"/>
                <a:cs typeface="+mn-lt"/>
              </a:rPr>
              <a:t> grace that taught my heart to fear and grace my fears relieved. How precious </a:t>
            </a:r>
          </a:p>
        </p:txBody>
      </p:sp>
    </p:spTree>
    <p:extLst>
      <p:ext uri="{BB962C8B-B14F-4D97-AF65-F5344CB8AC3E}">
        <p14:creationId xmlns:p14="http://schemas.microsoft.com/office/powerpoint/2010/main" val="2885626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did that grace appear the hour I first believed. My chains are gone </a:t>
            </a:r>
            <a:r>
              <a:rPr lang="en-US" sz="4000" dirty="0" err="1">
                <a:solidFill>
                  <a:schemeClr val="bg1"/>
                </a:solidFill>
                <a:latin typeface="Arial"/>
                <a:ea typeface="+mn-lt"/>
                <a:cs typeface="+mn-lt"/>
              </a:rPr>
              <a:t>i’ve</a:t>
            </a:r>
            <a:r>
              <a:rPr lang="en-US" sz="4000" dirty="0">
                <a:solidFill>
                  <a:schemeClr val="bg1"/>
                </a:solidFill>
                <a:latin typeface="Arial"/>
                <a:ea typeface="+mn-lt"/>
                <a:cs typeface="+mn-lt"/>
              </a:rPr>
              <a:t> been set free. My God, My</a:t>
            </a:r>
          </a:p>
        </p:txBody>
      </p:sp>
    </p:spTree>
    <p:extLst>
      <p:ext uri="{BB962C8B-B14F-4D97-AF65-F5344CB8AC3E}">
        <p14:creationId xmlns:p14="http://schemas.microsoft.com/office/powerpoint/2010/main" val="853875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Savior has ransomed me. And like a flood his mercy reigns, Unending love. Amazing Grace.</a:t>
            </a:r>
          </a:p>
        </p:txBody>
      </p:sp>
    </p:spTree>
    <p:extLst>
      <p:ext uri="{BB962C8B-B14F-4D97-AF65-F5344CB8AC3E}">
        <p14:creationId xmlns:p14="http://schemas.microsoft.com/office/powerpoint/2010/main" val="935658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 Lord has promised good to me His word my hope secures He will my shield and portion be As</a:t>
            </a:r>
          </a:p>
        </p:txBody>
      </p:sp>
    </p:spTree>
    <p:extLst>
      <p:ext uri="{BB962C8B-B14F-4D97-AF65-F5344CB8AC3E}">
        <p14:creationId xmlns:p14="http://schemas.microsoft.com/office/powerpoint/2010/main" val="35717416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long as life endures My chains are gone, I've been set free My God, my Savior has ransomed me And</a:t>
            </a:r>
          </a:p>
        </p:txBody>
      </p:sp>
    </p:spTree>
    <p:extLst>
      <p:ext uri="{BB962C8B-B14F-4D97-AF65-F5344CB8AC3E}">
        <p14:creationId xmlns:p14="http://schemas.microsoft.com/office/powerpoint/2010/main" val="1890392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like a flood His mercy reigns Unending love Amazing grace My chains are gone, I've been set free My</a:t>
            </a:r>
          </a:p>
        </p:txBody>
      </p:sp>
    </p:spTree>
    <p:extLst>
      <p:ext uri="{BB962C8B-B14F-4D97-AF65-F5344CB8AC3E}">
        <p14:creationId xmlns:p14="http://schemas.microsoft.com/office/powerpoint/2010/main" val="1276737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 </a:t>
            </a:r>
            <a:r>
              <a:rPr lang="en-US" sz="4400" dirty="0">
                <a:solidFill>
                  <a:schemeClr val="bg1"/>
                </a:solidFill>
                <a:latin typeface="Arial"/>
                <a:ea typeface="+mn-lt"/>
                <a:cs typeface="+mn-lt"/>
              </a:rPr>
              <a:t>God, my Savior has ransomed me And like a flood His mercy reigns Unending love Amazing</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148541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grace The earth shall soon dissolve like snow The sun forbear to shine But God, who called me here</a:t>
            </a:r>
          </a:p>
        </p:txBody>
      </p:sp>
    </p:spTree>
    <p:extLst>
      <p:ext uri="{BB962C8B-B14F-4D97-AF65-F5344CB8AC3E}">
        <p14:creationId xmlns:p14="http://schemas.microsoft.com/office/powerpoint/2010/main" val="2230216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has ransomed me His grace runs deep While I was a slave to sin, Jesus died for me Yes, He died for me</a:t>
            </a:r>
          </a:p>
        </p:txBody>
      </p:sp>
    </p:spTree>
    <p:extLst>
      <p:ext uri="{BB962C8B-B14F-4D97-AF65-F5344CB8AC3E}">
        <p14:creationId xmlns:p14="http://schemas.microsoft.com/office/powerpoint/2010/main" val="2190996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below Will be forever mine, will be forever mine You are forever mine</a:t>
            </a:r>
          </a:p>
        </p:txBody>
      </p:sp>
    </p:spTree>
    <p:extLst>
      <p:ext uri="{BB962C8B-B14F-4D97-AF65-F5344CB8AC3E}">
        <p14:creationId xmlns:p14="http://schemas.microsoft.com/office/powerpoint/2010/main" val="12971985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“Good Good Father”</a:t>
            </a:r>
            <a:br>
              <a:rPr lang="en-US" sz="4400" b="1" dirty="0">
                <a:solidFill>
                  <a:schemeClr val="bg1"/>
                </a:solidFill>
                <a:latin typeface="Arial"/>
                <a:ea typeface="+mn-lt"/>
                <a:cs typeface="+mn-lt"/>
              </a:rPr>
            </a:br>
            <a:r>
              <a:rPr lang="en-US" sz="4400" b="1" dirty="0">
                <a:solidFill>
                  <a:schemeClr val="bg1"/>
                </a:solidFill>
                <a:latin typeface="Arial"/>
                <a:ea typeface="+mn-lt"/>
                <a:cs typeface="+mn-lt"/>
              </a:rPr>
              <a:t>(Chris Tomlin)</a:t>
            </a:r>
          </a:p>
        </p:txBody>
      </p:sp>
    </p:spTree>
    <p:extLst>
      <p:ext uri="{BB962C8B-B14F-4D97-AF65-F5344CB8AC3E}">
        <p14:creationId xmlns:p14="http://schemas.microsoft.com/office/powerpoint/2010/main" val="3207804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I’ve heard a thousand stories of what they think you’re like. But I’ve heard the tender whispers of love </a:t>
            </a:r>
          </a:p>
        </p:txBody>
      </p:sp>
    </p:spTree>
    <p:extLst>
      <p:ext uri="{BB962C8B-B14F-4D97-AF65-F5344CB8AC3E}">
        <p14:creationId xmlns:p14="http://schemas.microsoft.com/office/powerpoint/2010/main" val="27643225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In the dead of night. And you tell me that you’re pleased and that I’m never alone. You’re a good</a:t>
            </a:r>
          </a:p>
        </p:txBody>
      </p:sp>
    </p:spTree>
    <p:extLst>
      <p:ext uri="{BB962C8B-B14F-4D97-AF65-F5344CB8AC3E}">
        <p14:creationId xmlns:p14="http://schemas.microsoft.com/office/powerpoint/2010/main" val="2451807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 Father. It’s who you are, it’s who you are, it’s who you are and I am loved by you. It’s who I am</a:t>
            </a:r>
          </a:p>
        </p:txBody>
      </p:sp>
    </p:spTree>
    <p:extLst>
      <p:ext uri="{BB962C8B-B14F-4D97-AF65-F5344CB8AC3E}">
        <p14:creationId xmlns:p14="http://schemas.microsoft.com/office/powerpoint/2010/main" val="25998332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who I am. It’s who I am. I’ve seen many searching for answers far and wide. But I know we’re</a:t>
            </a:r>
          </a:p>
        </p:txBody>
      </p:sp>
    </p:spTree>
    <p:extLst>
      <p:ext uri="{BB962C8B-B14F-4D97-AF65-F5344CB8AC3E}">
        <p14:creationId xmlns:p14="http://schemas.microsoft.com/office/powerpoint/2010/main" val="1822331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searching for answers only you provide. Cause you know just what we need before we say a word.</a:t>
            </a:r>
          </a:p>
        </p:txBody>
      </p:sp>
    </p:spTree>
    <p:extLst>
      <p:ext uri="{BB962C8B-B14F-4D97-AF65-F5344CB8AC3E}">
        <p14:creationId xmlns:p14="http://schemas.microsoft.com/office/powerpoint/2010/main" val="38482481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a good good Father. It’s who you are, It’s who you are. It’s who you are. And I’m loved by you. It’s</a:t>
            </a:r>
          </a:p>
        </p:txBody>
      </p:sp>
    </p:spTree>
    <p:extLst>
      <p:ext uri="{BB962C8B-B14F-4D97-AF65-F5344CB8AC3E}">
        <p14:creationId xmlns:p14="http://schemas.microsoft.com/office/powerpoint/2010/main" val="7169936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I am, It’s who I am, It’s who I am. You are perfect in all of your ways. You are perfect in all of </a:t>
            </a:r>
          </a:p>
        </p:txBody>
      </p:sp>
    </p:spTree>
    <p:extLst>
      <p:ext uri="{BB962C8B-B14F-4D97-AF65-F5344CB8AC3E}">
        <p14:creationId xmlns:p14="http://schemas.microsoft.com/office/powerpoint/2010/main" val="41269216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ways. You are perfect in all of your ways to us. You are perfect in all of your ways. You are perfect in</a:t>
            </a:r>
          </a:p>
        </p:txBody>
      </p:sp>
    </p:spTree>
    <p:extLst>
      <p:ext uri="{BB962C8B-B14F-4D97-AF65-F5344CB8AC3E}">
        <p14:creationId xmlns:p14="http://schemas.microsoft.com/office/powerpoint/2010/main" val="3898488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Who the Son sets free Oh is free indeed I'm a child of God, yes, I am In my Father's house There's a</a:t>
            </a:r>
          </a:p>
        </p:txBody>
      </p:sp>
    </p:spTree>
    <p:extLst>
      <p:ext uri="{BB962C8B-B14F-4D97-AF65-F5344CB8AC3E}">
        <p14:creationId xmlns:p14="http://schemas.microsoft.com/office/powerpoint/2010/main" val="2482426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of your ways. You are perfect in all of your ways to us. You’re a good good Father. It’s who you are, It’s</a:t>
            </a:r>
          </a:p>
        </p:txBody>
      </p:sp>
    </p:spTree>
    <p:extLst>
      <p:ext uri="{BB962C8B-B14F-4D97-AF65-F5344CB8AC3E}">
        <p14:creationId xmlns:p14="http://schemas.microsoft.com/office/powerpoint/2010/main" val="3001896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you are, It’s who you are. And I’m loved by you. It’s who I am, it’s who I am, It’s who I am.</a:t>
            </a:r>
          </a:p>
        </p:txBody>
      </p:sp>
    </p:spTree>
    <p:extLst>
      <p:ext uri="{BB962C8B-B14F-4D97-AF65-F5344CB8AC3E}">
        <p14:creationId xmlns:p14="http://schemas.microsoft.com/office/powerpoint/2010/main" val="4240784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 so undeniable I, I , can hardly speak. Peace so unexplainable I , I , can hardly think. As you call me</a:t>
            </a:r>
          </a:p>
        </p:txBody>
      </p:sp>
    </p:spTree>
    <p:extLst>
      <p:ext uri="{BB962C8B-B14F-4D97-AF65-F5344CB8AC3E}">
        <p14:creationId xmlns:p14="http://schemas.microsoft.com/office/powerpoint/2010/main" val="2081746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Deeper still. As you call me deeper still. As you call me deeper still into Love love love. You’re a good </a:t>
            </a:r>
          </a:p>
        </p:txBody>
      </p:sp>
    </p:spTree>
    <p:extLst>
      <p:ext uri="{BB962C8B-B14F-4D97-AF65-F5344CB8AC3E}">
        <p14:creationId xmlns:p14="http://schemas.microsoft.com/office/powerpoint/2010/main" val="40881261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 father. It’s who you are, It’s who you are, it’s who you are. And I’m loved by you. It’s who I am,</a:t>
            </a:r>
          </a:p>
        </p:txBody>
      </p:sp>
    </p:spTree>
    <p:extLst>
      <p:ext uri="{BB962C8B-B14F-4D97-AF65-F5344CB8AC3E}">
        <p14:creationId xmlns:p14="http://schemas.microsoft.com/office/powerpoint/2010/main" val="32816176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who I am, It’s who I am. </a:t>
            </a:r>
          </a:p>
        </p:txBody>
      </p:sp>
    </p:spTree>
    <p:extLst>
      <p:ext uri="{BB962C8B-B14F-4D97-AF65-F5344CB8AC3E}">
        <p14:creationId xmlns:p14="http://schemas.microsoft.com/office/powerpoint/2010/main" val="2370933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Make Room The Church Will Sing</a:t>
            </a:r>
          </a:p>
          <a:p>
            <a:pPr marL="0" indent="0" algn="ctr">
              <a:buNone/>
            </a:pPr>
            <a:r>
              <a:rPr lang="en-US" sz="4400" b="1" dirty="0">
                <a:solidFill>
                  <a:schemeClr val="bg1"/>
                </a:solidFill>
                <a:latin typeface="Arial"/>
                <a:ea typeface="+mn-lt"/>
                <a:cs typeface="+mn-lt"/>
              </a:rPr>
              <a:t>(Elyssa Smith, Community Music)</a:t>
            </a:r>
          </a:p>
        </p:txBody>
      </p:sp>
    </p:spTree>
    <p:extLst>
      <p:ext uri="{BB962C8B-B14F-4D97-AF65-F5344CB8AC3E}">
        <p14:creationId xmlns:p14="http://schemas.microsoft.com/office/powerpoint/2010/main" val="1440596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is where I lay it down Every burden, every crown This is my surrender This is my surrender</a:t>
            </a:r>
          </a:p>
        </p:txBody>
      </p:sp>
    </p:spTree>
    <p:extLst>
      <p:ext uri="{BB962C8B-B14F-4D97-AF65-F5344CB8AC3E}">
        <p14:creationId xmlns:p14="http://schemas.microsoft.com/office/powerpoint/2010/main" val="5171054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is where I lay it down Every lie and every doubt</a:t>
            </a:r>
          </a:p>
          <a:p>
            <a:pPr marL="0" indent="0" algn="ctr">
              <a:buNone/>
            </a:pPr>
            <a:r>
              <a:rPr lang="en-US" sz="4000" dirty="0">
                <a:solidFill>
                  <a:schemeClr val="bg1"/>
                </a:solidFill>
                <a:latin typeface="Arial"/>
                <a:ea typeface="+mn-lt"/>
                <a:cs typeface="+mn-lt"/>
              </a:rPr>
              <a:t>This is my surrender And I will make room for You</a:t>
            </a:r>
          </a:p>
        </p:txBody>
      </p:sp>
    </p:spTree>
    <p:extLst>
      <p:ext uri="{BB962C8B-B14F-4D97-AF65-F5344CB8AC3E}">
        <p14:creationId xmlns:p14="http://schemas.microsoft.com/office/powerpoint/2010/main" val="31674810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I will make room for You To do whatever You</a:t>
            </a:r>
          </a:p>
        </p:txBody>
      </p:sp>
    </p:spTree>
    <p:extLst>
      <p:ext uri="{BB962C8B-B14F-4D97-AF65-F5344CB8AC3E}">
        <p14:creationId xmlns:p14="http://schemas.microsoft.com/office/powerpoint/2010/main" val="3599613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place for me I'm a child of God, yes, I am I am chosen, not forsaken I am who You say I am You are</a:t>
            </a:r>
          </a:p>
        </p:txBody>
      </p:sp>
    </p:spTree>
    <p:extLst>
      <p:ext uri="{BB962C8B-B14F-4D97-AF65-F5344CB8AC3E}">
        <p14:creationId xmlns:p14="http://schemas.microsoft.com/office/powerpoint/2010/main" val="18809215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Here is where I lay it down Every burden, every crown This is my</a:t>
            </a:r>
          </a:p>
        </p:txBody>
      </p:sp>
    </p:spTree>
    <p:extLst>
      <p:ext uri="{BB962C8B-B14F-4D97-AF65-F5344CB8AC3E}">
        <p14:creationId xmlns:p14="http://schemas.microsoft.com/office/powerpoint/2010/main" val="4967117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surrender This is my surrender Here is where I lay it down Every lie and every doubt This is my surrender</a:t>
            </a:r>
          </a:p>
        </p:txBody>
      </p:sp>
    </p:spTree>
    <p:extLst>
      <p:ext uri="{BB962C8B-B14F-4D97-AF65-F5344CB8AC3E}">
        <p14:creationId xmlns:p14="http://schemas.microsoft.com/office/powerpoint/2010/main" val="13885320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I will make 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And I will make</a:t>
            </a:r>
          </a:p>
        </p:txBody>
      </p:sp>
    </p:spTree>
    <p:extLst>
      <p:ext uri="{BB962C8B-B14F-4D97-AF65-F5344CB8AC3E}">
        <p14:creationId xmlns:p14="http://schemas.microsoft.com/office/powerpoint/2010/main" val="32292129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And I will make room for You</a:t>
            </a:r>
          </a:p>
        </p:txBody>
      </p:sp>
    </p:spTree>
    <p:extLst>
      <p:ext uri="{BB962C8B-B14F-4D97-AF65-F5344CB8AC3E}">
        <p14:creationId xmlns:p14="http://schemas.microsoft.com/office/powerpoint/2010/main" val="2506406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To do whatever You want to </a:t>
            </a:r>
            <a:r>
              <a:rPr lang="en-US" sz="4400" dirty="0" err="1">
                <a:solidFill>
                  <a:schemeClr val="bg1"/>
                </a:solidFill>
                <a:latin typeface="Arial"/>
                <a:ea typeface="+mn-lt"/>
                <a:cs typeface="+mn-lt"/>
              </a:rPr>
              <a:t>To</a:t>
            </a:r>
            <a:r>
              <a:rPr lang="en-US" sz="4400" dirty="0">
                <a:solidFill>
                  <a:schemeClr val="bg1"/>
                </a:solidFill>
                <a:latin typeface="Arial"/>
                <a:ea typeface="+mn-lt"/>
                <a:cs typeface="+mn-lt"/>
              </a:rPr>
              <a:t> do whatever You want to And I will make room for You To do</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844583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(Jesus) Have Your way, have Your way Jesus Have</a:t>
            </a:r>
          </a:p>
        </p:txBody>
      </p:sp>
    </p:spTree>
    <p:extLst>
      <p:ext uri="{BB962C8B-B14F-4D97-AF65-F5344CB8AC3E}">
        <p14:creationId xmlns:p14="http://schemas.microsoft.com/office/powerpoint/2010/main" val="19801587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 with us Have Your way with us, ooh We surrender We surrender Jesus Have Your way Jesus</a:t>
            </a:r>
          </a:p>
        </p:txBody>
      </p:sp>
    </p:spTree>
    <p:extLst>
      <p:ext uri="{BB962C8B-B14F-4D97-AF65-F5344CB8AC3E}">
        <p14:creationId xmlns:p14="http://schemas.microsoft.com/office/powerpoint/2010/main" val="5669311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Shake up the ground of all my tradition Break down the walls of all my religion Your way is better Your</a:t>
            </a:r>
          </a:p>
        </p:txBody>
      </p:sp>
    </p:spTree>
    <p:extLst>
      <p:ext uri="{BB962C8B-B14F-4D97-AF65-F5344CB8AC3E}">
        <p14:creationId xmlns:p14="http://schemas.microsoft.com/office/powerpoint/2010/main" val="42688364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way is better Shake up the ground of all my tradition Break down the walls of all my religion Your way is</a:t>
            </a:r>
          </a:p>
        </p:txBody>
      </p:sp>
    </p:spTree>
    <p:extLst>
      <p:ext uri="{BB962C8B-B14F-4D97-AF65-F5344CB8AC3E}">
        <p14:creationId xmlns:p14="http://schemas.microsoft.com/office/powerpoint/2010/main" val="13766589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better Your way is better Shake up the ground of all my tradition Break down the walls of all my religion</a:t>
            </a:r>
          </a:p>
        </p:txBody>
      </p:sp>
    </p:spTree>
    <p:extLst>
      <p:ext uri="{BB962C8B-B14F-4D97-AF65-F5344CB8AC3E}">
        <p14:creationId xmlns:p14="http://schemas.microsoft.com/office/powerpoint/2010/main" val="3589721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for me, not against me I am who You say I am I am chosen, not forsaken I am who You say I am You are</a:t>
            </a:r>
          </a:p>
        </p:txBody>
      </p:sp>
    </p:spTree>
    <p:extLst>
      <p:ext uri="{BB962C8B-B14F-4D97-AF65-F5344CB8AC3E}">
        <p14:creationId xmlns:p14="http://schemas.microsoft.com/office/powerpoint/2010/main" val="22378195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 is better Your way is better Shake up the ground of all my tradition Break down the walls of all</a:t>
            </a:r>
          </a:p>
        </p:txBody>
      </p:sp>
    </p:spTree>
    <p:extLst>
      <p:ext uri="{BB962C8B-B14F-4D97-AF65-F5344CB8AC3E}">
        <p14:creationId xmlns:p14="http://schemas.microsoft.com/office/powerpoint/2010/main" val="3509081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religion Your way is better Your way is better And I will make room for You To do whatever You want to</a:t>
            </a:r>
          </a:p>
        </p:txBody>
      </p:sp>
    </p:spTree>
    <p:extLst>
      <p:ext uri="{BB962C8B-B14F-4D97-AF65-F5344CB8AC3E}">
        <p14:creationId xmlns:p14="http://schemas.microsoft.com/office/powerpoint/2010/main" val="9288166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 do whatever You want to I will make 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a:t>
            </a:r>
          </a:p>
        </p:txBody>
      </p:sp>
    </p:spTree>
    <p:extLst>
      <p:ext uri="{BB962C8B-B14F-4D97-AF65-F5344CB8AC3E}">
        <p14:creationId xmlns:p14="http://schemas.microsoft.com/office/powerpoint/2010/main" val="1865129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want to Here is where I lay it down You are all I'm chasing now This is my surrender This is my</a:t>
            </a:r>
          </a:p>
        </p:txBody>
      </p:sp>
    </p:spTree>
    <p:extLst>
      <p:ext uri="{BB962C8B-B14F-4D97-AF65-F5344CB8AC3E}">
        <p14:creationId xmlns:p14="http://schemas.microsoft.com/office/powerpoint/2010/main" val="8853925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surrender Here is where I lay it down You are all I'm chasing now This is my surrender This is my</a:t>
            </a:r>
          </a:p>
        </p:txBody>
      </p:sp>
    </p:spTree>
    <p:extLst>
      <p:ext uri="{BB962C8B-B14F-4D97-AF65-F5344CB8AC3E}">
        <p14:creationId xmlns:p14="http://schemas.microsoft.com/office/powerpoint/2010/main" val="20041472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surrender.</a:t>
            </a:r>
          </a:p>
        </p:txBody>
      </p:sp>
    </p:spTree>
    <p:extLst>
      <p:ext uri="{BB962C8B-B14F-4D97-AF65-F5344CB8AC3E}">
        <p14:creationId xmlns:p14="http://schemas.microsoft.com/office/powerpoint/2010/main" val="458782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Having the Faith to Believe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Ephesians 4:11-15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5, 2022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erson sitting on a rock&#10;&#10;Description automatically generated with low confidence">
            <a:extLst>
              <a:ext uri="{FF2B5EF4-FFF2-40B4-BE49-F238E27FC236}">
                <a16:creationId xmlns:a16="http://schemas.microsoft.com/office/drawing/2014/main" id="{1BC2B85C-022A-E512-8DBB-E11782FA1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96600" y="5886450"/>
            <a:ext cx="1295400" cy="97155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Ephesians 4:11-15</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11 And He Himself gave some to be apostles, some prophets, some evangelists, and some pastors and teachers, 12 for the equipping of the saints for the work of ministry, for the edifying of the body of Christ, 13 till we all come to the unity of the faith and of the knowledge of the Son of God, to a perfect man, to the measure of the stature of the fullness of Christ;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for me, not against me I am who You say I am I am who You say I am Who the Son sets free Oh is free</a:t>
            </a:r>
          </a:p>
        </p:txBody>
      </p:sp>
    </p:spTree>
    <p:extLst>
      <p:ext uri="{BB962C8B-B14F-4D97-AF65-F5344CB8AC3E}">
        <p14:creationId xmlns:p14="http://schemas.microsoft.com/office/powerpoint/2010/main" val="30445908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14 that we should no longer be children, tossed to and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fro</a:t>
            </a:r>
            <a:r>
              <a:rPr lang="en-US" sz="4000" dirty="0">
                <a:effectLst/>
                <a:latin typeface="Verdana" panose="020B0604030504040204" pitchFamily="34" charset="0"/>
                <a:ea typeface="Calibri" panose="020F0502020204030204" pitchFamily="34" charset="0"/>
                <a:cs typeface="Times New Roman" panose="02020603050405020304" pitchFamily="18" charset="0"/>
              </a:rPr>
              <a:t> and carried about with every wind of doctrine, by the trickery of men, in the cunning craftiness of deceitful plotting, 15 but, speaking the truth in love, may grow up in all things into Him who is the head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When a child is born, we naturally expect him to grow, and if he doesn’t, there’s a major problem.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2 Peter 3:18 </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“but grow in the grace and knowledge of our Lord and Savior Jesus Christ. To Him be the glory both now and forever. Amen.”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Adversity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R="0" algn="ctr">
              <a:lnSpc>
                <a:spcPct val="115000"/>
              </a:lnSpc>
              <a:spcBef>
                <a:spcPts val="0"/>
              </a:spcBef>
              <a:spcAft>
                <a:spcPts val="0"/>
              </a:spcAft>
            </a:pPr>
            <a:r>
              <a:rPr lang="en-US" sz="4000" b="1" dirty="0">
                <a:ea typeface="Calibri" panose="020F0502020204030204" pitchFamily="34" charset="0"/>
                <a:cs typeface="Times New Roman" panose="02020603050405020304" pitchFamily="18" charset="0"/>
              </a:rPr>
              <a:t>1.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Understanding of God’s </a:t>
            </a:r>
          </a:p>
          <a:p>
            <a:pPr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Purpose for it</a:t>
            </a:r>
          </a:p>
          <a:p>
            <a:pPr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Our Response to Adversity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latin typeface="Calibri" panose="020F0502020204030204" pitchFamily="34" charset="0"/>
                <a:ea typeface="Calibri" panose="020F0502020204030204" pitchFamily="34" charset="0"/>
                <a:cs typeface="Times New Roman" panose="02020603050405020304" pitchFamily="18" charset="0"/>
              </a:rPr>
              <a:t>1.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Our Understanding of God’s </a:t>
            </a:r>
          </a:p>
          <a:p>
            <a:pPr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Purpose for 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To Get Our Attention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11:28-30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Come to Me, all you who labor and are heavy laden, and I will give you rest.</a:t>
            </a:r>
            <a:r>
              <a:rPr lang="en-US" sz="4000" dirty="0">
                <a:effectLst/>
                <a:latin typeface="Verdana" panose="020B0604030504040204" pitchFamily="34" charset="0"/>
                <a:ea typeface="Calibri" panose="020F0502020204030204" pitchFamily="34" charset="0"/>
                <a:cs typeface="Times New Roman" panose="02020603050405020304" pitchFamily="18" charset="0"/>
              </a:rPr>
              <a:t> 29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Take My yoke upon you and learn from Me, for I am gentle and lowly in heart, and you will find rest for your souls. 30 For My yoke is easy and My burden is light."</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5:6-7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Therefore humble yourselves under the mighty hand of God, that He may exalt you in due time, 7 casting all your care upon Him, for He cares for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49530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To Conquer Pride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12379</TotalTime>
  <Words>3967</Words>
  <Application>Microsoft Office PowerPoint</Application>
  <PresentationFormat>Widescreen</PresentationFormat>
  <Paragraphs>306</Paragraphs>
  <Slides>149</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149</vt:i4>
      </vt:variant>
    </vt:vector>
  </HeadingPairs>
  <TitlesOfParts>
    <vt:vector size="160"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800</cp:revision>
  <dcterms:created xsi:type="dcterms:W3CDTF">2009-08-18T08:19:59Z</dcterms:created>
  <dcterms:modified xsi:type="dcterms:W3CDTF">2023-03-03T23:20:02Z</dcterms:modified>
</cp:coreProperties>
</file>