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32"/>
  </p:notesMasterIdLst>
  <p:handoutMasterIdLst>
    <p:handoutMasterId r:id="rId33"/>
  </p:handoutMasterIdLst>
  <p:sldIdLst>
    <p:sldId id="976" r:id="rId3"/>
    <p:sldId id="826" r:id="rId4"/>
    <p:sldId id="999" r:id="rId5"/>
    <p:sldId id="1000" r:id="rId6"/>
    <p:sldId id="1001" r:id="rId7"/>
    <p:sldId id="464" r:id="rId8"/>
    <p:sldId id="833" r:id="rId9"/>
    <p:sldId id="465" r:id="rId10"/>
    <p:sldId id="373" r:id="rId11"/>
    <p:sldId id="978" r:id="rId12"/>
    <p:sldId id="977" r:id="rId13"/>
    <p:sldId id="374" r:id="rId14"/>
    <p:sldId id="979" r:id="rId15"/>
    <p:sldId id="375" r:id="rId16"/>
    <p:sldId id="981" r:id="rId17"/>
    <p:sldId id="980" r:id="rId18"/>
    <p:sldId id="985" r:id="rId19"/>
    <p:sldId id="984" r:id="rId20"/>
    <p:sldId id="1003" r:id="rId21"/>
    <p:sldId id="983" r:id="rId22"/>
    <p:sldId id="1002" r:id="rId23"/>
    <p:sldId id="969" r:id="rId24"/>
    <p:sldId id="970" r:id="rId25"/>
    <p:sldId id="971" r:id="rId26"/>
    <p:sldId id="972" r:id="rId27"/>
    <p:sldId id="973" r:id="rId28"/>
    <p:sldId id="974" r:id="rId29"/>
    <p:sldId id="975" r:id="rId30"/>
    <p:sldId id="852" r:id="rId31"/>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6" autoAdjust="0"/>
    <p:restoredTop sz="94671" autoAdjust="0"/>
  </p:normalViewPr>
  <p:slideViewPr>
    <p:cSldViewPr>
      <p:cViewPr varScale="1">
        <p:scale>
          <a:sx n="112" d="100"/>
          <a:sy n="112" d="100"/>
        </p:scale>
        <p:origin x="234" y="96"/>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3:18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“Wives, submit to your own husbands, as is fitting in the Lord”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16:29-34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29 Then he called for a light, ran in, and fell down trembling before Paul and Silas. 30 And he brought them out and said, "Sirs, what must I do to be saved?" 31 So they said, "Believe on the Lord Jesus Christ, and you will be saved, you and your household." 32 Then they spoke the word of the Lord to him and to all who were in his house.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976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33 And he took them the same hour of the night and washed their stripes. And immediately he and all his family were baptized. 34 Now when he had brought them into his house, he set food before them; and he rejoiced, having believed in God with all his household.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Do not let your adornment be merely outward--arranging the hair, wearing gold, or putting on fine apparel-- 4 rather let it be the hidden person of the heart, with the incorruptible beauty of a gentle and quiet spirit, which is very precious in the sight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Timothy 2:9-10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in like manner also, that the women adorn themselves in modest apparel, with propriety and moderation, not with braided hair or gold or pearls or costly clothing, 10 but, which is proper for women professing godliness, with good works.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Galatians 5:23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gentleness, self-control. Against such there is no law.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 For in this manner, in former times, the holy women who trusted in God also adorned themselves, being submissive to their own husbands, 6 as Sarah obeyed Abraham, calling him lord, whose daughters you are if you do good and are not afraid with any terror.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31:30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“Charm is deceptive, and beauty does not last; but a woman who fears the Lord will be greatly praised”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Genesis 21:12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God said to Abraham, "Do not let it be displeasing in your sight because of the lad or because of your bondwoman. Whatever Sarah has said to you, listen to her voice; for in Isaac your seed shall be called: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Genesis 12:1-3</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“1 Now the LORD had said to Abram: "Get out of your country, From your family And from your father's house, To a land that I will show you. 2 I will make you a great nation; I will bless you and make your name great; And you shall be a blessing. 3 I will bless those who bless you, And I will curse him who curses you; And in you all the families of the earth shall be blessed."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Precious in the Sight of God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Peter 3:1-6</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March 1,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indoor, tiled, tile&#10;&#10;Description automatically generated">
            <a:extLst>
              <a:ext uri="{FF2B5EF4-FFF2-40B4-BE49-F238E27FC236}">
                <a16:creationId xmlns:a16="http://schemas.microsoft.com/office/drawing/2014/main" id="{7F5C907E-2E5C-85F5-9079-76A96EB32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3226" y="5843726"/>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Galatians 4:22-26</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22 For it is written that Abraham had two sons: the one by a bondwoman, the other by a freewoman. 23 But he who was of the bondwoman was born according to the flesh, and he of the freewoman through promise,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24 which things are symbolic. For these are the two covenants: the one from Mount Sinai which gives birth to bondage, which is Hagar-- 25 for this Hagar is Mount Sinai in Arabia, and corresponds to Jerusalem which now is, and is in bondage with her children-- 26 but the Jerusalem above is free, which is the mother of us all.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3:1-6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Wives, likewise, be submissive to your own husbands, that even if some do not obey the word, they, without a word, may be won by the conduct of their wives, 2 when they observe your chaste conduct accompanied by fear.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Do not let your adornment be merely outward--arranging the hair, wearing gold, or putting on fine apparel-- 4 rather let it be the hidden person of the heart, with the incorruptible beauty of a gentle and quiet spirit, which is very precious in the sight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5 For in this manner, in former times, the holy women who trusted in God also adorned themselves, being submissive to their own husbands, 6 as Sarah obeyed Abraham, calling him lord, whose daughters you are if you do good and are not afraid with any terror.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Wives, likewise, be submissive to your own husbands, that even if some do not obey the word, they, without a word, may be won by the conduct of their wives, 2 when they observe your chaste conduct accompanied by fear.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The phrase in the same way (or “likewise,” </a:t>
            </a:r>
            <a:r>
              <a:rPr lang="en-US" sz="4000" b="1" dirty="0" err="1">
                <a:effectLst/>
                <a:latin typeface="Verdana" panose="020B0604030504040204" pitchFamily="34" charset="0"/>
                <a:ea typeface="Calibri" panose="020F0502020204030204" pitchFamily="34" charset="0"/>
                <a:cs typeface="Times New Roman" panose="02020603050405020304" pitchFamily="18" charset="0"/>
              </a:rPr>
              <a:t>homoios</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most likely referred “Accept all authority.”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The word </a:t>
            </a:r>
            <a:r>
              <a:rPr lang="en-US" sz="4000" b="1" dirty="0" err="1">
                <a:effectLst/>
                <a:latin typeface="Verdana" panose="020B0604030504040204" pitchFamily="34" charset="0"/>
                <a:ea typeface="Calibri" panose="020F0502020204030204" pitchFamily="34" charset="0"/>
                <a:cs typeface="Times New Roman" panose="02020603050405020304" pitchFamily="18" charset="0"/>
              </a:rPr>
              <a:t>homoios</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has a slightly different slant than the word </a:t>
            </a:r>
            <a:r>
              <a:rPr lang="en-US" sz="4000" b="1" dirty="0" err="1">
                <a:effectLst/>
                <a:latin typeface="Verdana" panose="020B0604030504040204" pitchFamily="34" charset="0"/>
                <a:ea typeface="Calibri" panose="020F0502020204030204" pitchFamily="34" charset="0"/>
                <a:cs typeface="Times New Roman" panose="02020603050405020304" pitchFamily="18" charset="0"/>
              </a:rPr>
              <a:t>kathos</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another word that is translated “in the same way.”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5:24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“Therefore, just as the church is subject to Christ, so let the wives be to their own husbands in everything”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12118</TotalTime>
  <Words>1432</Words>
  <Application>Microsoft Office PowerPoint</Application>
  <PresentationFormat>Widescreen</PresentationFormat>
  <Paragraphs>96</Paragraphs>
  <Slides>29</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725</cp:revision>
  <dcterms:created xsi:type="dcterms:W3CDTF">2009-08-18T08:19:59Z</dcterms:created>
  <dcterms:modified xsi:type="dcterms:W3CDTF">2023-03-01T01:20:16Z</dcterms:modified>
</cp:coreProperties>
</file>