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Lst>
  <p:notesMasterIdLst>
    <p:notesMasterId r:id="rId45"/>
  </p:notesMasterIdLst>
  <p:handoutMasterIdLst>
    <p:handoutMasterId r:id="rId46"/>
  </p:handoutMasterIdLst>
  <p:sldIdLst>
    <p:sldId id="976" r:id="rId3"/>
    <p:sldId id="826" r:id="rId4"/>
    <p:sldId id="999" r:id="rId5"/>
    <p:sldId id="1000" r:id="rId6"/>
    <p:sldId id="1001" r:id="rId7"/>
    <p:sldId id="464" r:id="rId8"/>
    <p:sldId id="833" r:id="rId9"/>
    <p:sldId id="465" r:id="rId10"/>
    <p:sldId id="373" r:id="rId11"/>
    <p:sldId id="978" r:id="rId12"/>
    <p:sldId id="977" r:id="rId13"/>
    <p:sldId id="374" r:id="rId14"/>
    <p:sldId id="979" r:id="rId15"/>
    <p:sldId id="375" r:id="rId16"/>
    <p:sldId id="981" r:id="rId17"/>
    <p:sldId id="980" r:id="rId18"/>
    <p:sldId id="985" r:id="rId19"/>
    <p:sldId id="984" r:id="rId20"/>
    <p:sldId id="1003" r:id="rId21"/>
    <p:sldId id="983" r:id="rId22"/>
    <p:sldId id="1002" r:id="rId23"/>
    <p:sldId id="1016" r:id="rId24"/>
    <p:sldId id="1015" r:id="rId25"/>
    <p:sldId id="1014" r:id="rId26"/>
    <p:sldId id="1013" r:id="rId27"/>
    <p:sldId id="1012" r:id="rId28"/>
    <p:sldId id="1011" r:id="rId29"/>
    <p:sldId id="1010" r:id="rId30"/>
    <p:sldId id="1009" r:id="rId31"/>
    <p:sldId id="1008" r:id="rId32"/>
    <p:sldId id="1007" r:id="rId33"/>
    <p:sldId id="1006" r:id="rId34"/>
    <p:sldId id="1005" r:id="rId35"/>
    <p:sldId id="1004" r:id="rId36"/>
    <p:sldId id="969" r:id="rId37"/>
    <p:sldId id="970" r:id="rId38"/>
    <p:sldId id="971" r:id="rId39"/>
    <p:sldId id="972" r:id="rId40"/>
    <p:sldId id="973" r:id="rId41"/>
    <p:sldId id="974" r:id="rId42"/>
    <p:sldId id="975" r:id="rId43"/>
    <p:sldId id="852" r:id="rId44"/>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376" autoAdjust="0"/>
    <p:restoredTop sz="94671" autoAdjust="0"/>
  </p:normalViewPr>
  <p:slideViewPr>
    <p:cSldViewPr>
      <p:cViewPr varScale="1">
        <p:scale>
          <a:sx n="112" d="100"/>
          <a:sy n="112" d="100"/>
        </p:scale>
        <p:origin x="216" y="96"/>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463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handoutMaster" Target="handoutMasters/handoutMaster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529251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145284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222493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40045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876890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823494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086389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564771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375321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351228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9263787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570213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925625202"/>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648589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8 Finally, all of you be of one mind, having compassion for one another; love as brothers, be tenderhearted, be courteous;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5229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 Be of one mind refers to working together for the common goal of spreading the gospel, having common attitudes and ideas. Just as different notes form chords to make beautiful harmonies, so different people can live and work together for God.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219761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2. Be full of sympathy means being willing to share in others’ needs and being responsive to their feelings, having sensitivity and compassion toward others.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8388"/>
            <a:ext cx="12192000" cy="5020811"/>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3. Loving one another means loving fellow Christians (brothers and sisters in Christ). The Greek word is </a:t>
            </a:r>
            <a:r>
              <a:rPr lang="en-US" sz="4000" b="1" dirty="0" err="1">
                <a:effectLst/>
                <a:latin typeface="Verdana" panose="020B0604030504040204" pitchFamily="34" charset="0"/>
                <a:ea typeface="Calibri" panose="020F0502020204030204" pitchFamily="34" charset="0"/>
                <a:cs typeface="Times New Roman" panose="02020603050405020304" pitchFamily="18" charset="0"/>
              </a:rPr>
              <a:t>philadelphos</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referring not only to family love, but to the special love that should draw all Christians together.</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3518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4. To have tender hearts means to be conscious of others’ needs but includes a drive to alleviate the need in some way. Believers ought to be deeply touched and moved by the hurts, pain, needs, and joys of fellow believers and then act to help them.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5. To have humble minds means having an honest estimate of oneself before God. Humility does not negate one’s own worth or abilities, nor does it inflate them.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2312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James 4:10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“Humble yourselves in the sight of the Lord, and He will lift you up”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68226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9 not returning evil for evil or reviling for reviling, but on the contrary blessing, knowing that you were called to this, that you may inherit a blessing.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1523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Matthew 5:38-42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38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"You have heard that it was said, 'An eye for an eye and a tooth for a tooth.</a:t>
            </a:r>
            <a:r>
              <a:rPr lang="en-US" sz="4000" dirty="0">
                <a:effectLst/>
                <a:latin typeface="Verdana" panose="020B0604030504040204" pitchFamily="34" charset="0"/>
                <a:ea typeface="Calibri" panose="020F0502020204030204" pitchFamily="34" charset="0"/>
                <a:cs typeface="Times New Roman" panose="02020603050405020304" pitchFamily="18" charset="0"/>
              </a:rPr>
              <a:t>'  39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But I tell you not to resist an evil person. But whoever slaps you on your right cheek, turn the other to him also.</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2400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40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If anyone wants to sue you and take away your tunic, let him have your cloak also.</a:t>
            </a:r>
            <a:r>
              <a:rPr lang="en-US" sz="4000" dirty="0">
                <a:effectLst/>
                <a:latin typeface="Verdana" panose="020B0604030504040204" pitchFamily="34" charset="0"/>
                <a:ea typeface="Calibri" panose="020F0502020204030204" pitchFamily="34" charset="0"/>
                <a:cs typeface="Times New Roman" panose="02020603050405020304" pitchFamily="18" charset="0"/>
              </a:rPr>
              <a:t> 41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And whoever compels you to go one mile, go with him two.</a:t>
            </a:r>
            <a:r>
              <a:rPr lang="en-US" sz="4000" dirty="0">
                <a:effectLst/>
                <a:latin typeface="Verdana" panose="020B0604030504040204" pitchFamily="34" charset="0"/>
                <a:ea typeface="Calibri" panose="020F0502020204030204" pitchFamily="34" charset="0"/>
                <a:cs typeface="Times New Roman" panose="02020603050405020304" pitchFamily="18" charset="0"/>
              </a:rPr>
              <a:t> 42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Give to him who asks you, and from him who wants to borrow from you do not turn away.</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3256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228600" y="0"/>
            <a:ext cx="11582400" cy="1905000"/>
          </a:xfrm>
          <a:prstGeom prst="rect">
            <a:avLst/>
          </a:prstGeom>
        </p:spPr>
        <p:txBody>
          <a:bodyPr/>
          <a:lstStyle/>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Turn from Evil and Do Good</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2800" b="1" dirty="0">
                <a:effectLst/>
                <a:latin typeface="Verdana" panose="020B0604030504040204" pitchFamily="34" charset="0"/>
                <a:ea typeface="Calibri" panose="020F0502020204030204" pitchFamily="34" charset="0"/>
                <a:cs typeface="Times New Roman" panose="02020603050405020304" pitchFamily="18" charset="0"/>
              </a:rPr>
              <a:t>by Pastor Fee Soliven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1 Peter 3:7-12</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Wednesday Evening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March 8, 2023</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A picture containing text, indoor, tiled, tile&#10;&#10;Description automatically generated">
            <a:extLst>
              <a:ext uri="{FF2B5EF4-FFF2-40B4-BE49-F238E27FC236}">
                <a16:creationId xmlns:a16="http://schemas.microsoft.com/office/drawing/2014/main" id="{7F5C907E-2E5C-85F5-9079-76A96EB322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43200"/>
            <a:ext cx="12192000" cy="4114800"/>
          </a:xfrm>
          <a:prstGeom prst="rect">
            <a:avLst/>
          </a:prstGeom>
        </p:spPr>
      </p:pic>
      <p:pic>
        <p:nvPicPr>
          <p:cNvPr id="8" name="Picture 7" descr="AGCF highest resolution.jpg"/>
          <p:cNvPicPr>
            <a:picLocks noChangeAspect="1"/>
          </p:cNvPicPr>
          <p:nvPr/>
        </p:nvPicPr>
        <p:blipFill>
          <a:blip r:embed="rId3" cstate="print"/>
          <a:stretch>
            <a:fillRect/>
          </a:stretch>
        </p:blipFill>
        <p:spPr>
          <a:xfrm>
            <a:off x="10833226" y="5843726"/>
            <a:ext cx="1352365" cy="101427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r>
              <a:rPr lang="en-US" sz="3700" b="1" u="sng" dirty="0">
                <a:effectLst/>
                <a:latin typeface="Verdana" panose="020B0604030504040204" pitchFamily="34" charset="0"/>
                <a:ea typeface="Calibri" panose="020F0502020204030204" pitchFamily="34" charset="0"/>
                <a:cs typeface="Times New Roman" panose="02020603050405020304" pitchFamily="18" charset="0"/>
              </a:rPr>
              <a:t>Matthew 5:43-45</a:t>
            </a:r>
            <a:endParaRPr lang="en-US" sz="37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43 </a:t>
            </a:r>
            <a:r>
              <a:rPr lang="en-US" sz="37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"You have heard that it was said, 'You shall love your neighbor and hate your enemy.'</a:t>
            </a:r>
            <a:r>
              <a:rPr lang="en-US" sz="3700" dirty="0">
                <a:effectLst/>
                <a:latin typeface="Verdana" panose="020B0604030504040204" pitchFamily="34" charset="0"/>
                <a:ea typeface="Calibri" panose="020F0502020204030204" pitchFamily="34" charset="0"/>
                <a:cs typeface="Times New Roman" panose="02020603050405020304" pitchFamily="18" charset="0"/>
              </a:rPr>
              <a:t>  44 </a:t>
            </a:r>
            <a:r>
              <a:rPr lang="en-US" sz="37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But I say to you, love your enemies, bless those who curse you, do good to those who hate you, and pray for those who spitefully use you and persecute you,</a:t>
            </a:r>
            <a:r>
              <a:rPr lang="en-US" sz="3700" dirty="0">
                <a:effectLst/>
                <a:latin typeface="Verdana" panose="020B0604030504040204" pitchFamily="34" charset="0"/>
                <a:ea typeface="Calibri" panose="020F0502020204030204" pitchFamily="34" charset="0"/>
                <a:cs typeface="Times New Roman" panose="02020603050405020304" pitchFamily="18" charset="0"/>
              </a:rPr>
              <a:t> 45 </a:t>
            </a:r>
            <a:r>
              <a:rPr lang="en-US" sz="37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that you may be sons of your Father in heaven; for He makes His sun rise on the evil and on the good, and sends rain on the just and on the unjust.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50017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10 For "He who would love life And see good days, Let him refrain his tongue from evil, And his lips from speaking deceit.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993831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Thessalonians 5:21-22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21 Test all things; hold fast what is good. 22 Abstain from every form of evil.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58179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Colossians 3:5-10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5 Therefore put to death your members which are on the earth: fornication, uncleanness, passion, evil desire, and covetousness, which is idolatry.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23545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6 Because of these things the wrath of God is coming upon the sons of disobedience, 7 in which you yourselves once walked when you lived in them. 8 But now you yourselves are to put off all these: anger, wrath, malice, blasphemy, filthy language out of your mouth.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889832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9 Do not lie to one another, since you have put off the old man with his deeds, 10 and have put on the new man who is renewed in knowledge according to the image of Him who created him…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577169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11 Let him turn away from evil and do good; Let him seek peace and pursue it.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72869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Galatians 6:9-10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9 And let us not grow weary while doing good, for in due season we shall reap if we do not lose heart. 10 Therefore, as we have opportunity, let us do good to all, especially to those who are of the household of faith.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837468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Psalm 37:3-4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 Trust in the LORD, and do good; Dwell in the land, and feed on His faithfulness. 4 Delight yourself also in the LORD, And He shall give you the desires of your heart.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744121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12:18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“If it is possible, as much as depends on you, live peaceably with all men”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72303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Peter 3:7-12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7 Husbands, likewise, dwell with them with understanding, giving honor to the wife, as to the weaker vessel, and as being heirs together of the grace of life, that your prayers may not be hindered.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026180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Corinthians 13:11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“Finally, brethren, farewell. Become complete. Be of good comfort, be of one mind, live in peace; and the God of love and peace will be with you”</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368399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12 For the eyes of the LORD are on the righteous, And His ears are open to their prayers; But the face of the LORD is against those who do evil."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30538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Psalm 34:15-16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15 The eyes of the LORD are on the righteous, And His ears are open to their cry. 16 The face of the LORD is against those who do evil, To cut off the remembrance of them from the earth.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67802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Psalm 34:17-22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17 The righteous cry out, and the LORD hears, And delivers them out of all their troubles. 18 The LORD is near to those who have a broken heart, And saves such as have a contrite spirit. 19 Many are the afflictions of the righteous, But the LORD delivers him out of them all.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396340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20 He guards all his bones; Not one of them is broken. 21 Evil shall slay the wicked, And those who hate the righteous shall be condemned. 22 The LORD redeems the soul of His servants, And none of those who trust in Him shall be condemned.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988106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Thessalonians 4:13-18</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17 Then we who are alive and remain shall be caught up together with them in the clouds to meet the Lord in the air. And thus we shall always be with the Lord. 18 Therefore comfort one another with these words.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68396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Corinthians 15:50-54</a:t>
            </a:r>
            <a:endParaRPr kumimoji="0" lang="en-US" sz="38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93869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222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8 Finally, all of you be of one mind, having compassion for one another; love as brothers, be tenderhearted, be courteous; 9 not returning evil for evil or reviling for reviling, but on the contrary blessing, knowing that you were called to this, that you may inherit a blessing. 10 For "He who would love life And see good days, Let him refrain his tongue from evil, And his lips from speaking deceit.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60243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3311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228600"/>
            <a:ext cx="119634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Acts 2:38-39</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3453348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242039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11 Let him turn away from evil and do good; Let him seek peace and pursue it. 12 For the eyes of the LORD are on the righteous, And His ears are open to their prayers; But the face of the LORD is against those who do evil."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4834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7 Husbands, likewise, dwell with them with understanding, giving honor to the wife, as to the weaker vessel, and as being heirs together of the grace of life, that your prayers may not be hindered.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Ephesians 5:25-31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25 Husbands, love your wives, just as Christ also loved the church and gave Himself for her, 26 that He might sanctify and cleanse her with the washing of water by the word,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5144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27 that He might present her to Himself a glorious church, not having spot or wrinkle or any such thing, but that she should be holy and without blemish. 28 So husbands ought to love their own wives as their own bodies; he who loves his wife loves himself.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29 For no one ever hated his own flesh, but nourishes and cherishes it, just as the Lord does the church. 30 For we are members of His body, of His flesh and of His bones. 31 "For this reason a man shall leave his father and mother and be joined to his wife, and the two shall become one flesh."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12132</TotalTime>
  <Words>2052</Words>
  <Application>Microsoft Office PowerPoint</Application>
  <PresentationFormat>Widescreen</PresentationFormat>
  <Paragraphs>207</Paragraphs>
  <Slides>42</Slides>
  <Notes>0</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42</vt:i4>
      </vt:variant>
    </vt:vector>
  </HeadingPairs>
  <TitlesOfParts>
    <vt:vector size="48" baseType="lpstr">
      <vt:lpstr>Arial</vt:lpstr>
      <vt:lpstr>Calibri</vt:lpstr>
      <vt:lpstr>Verdana</vt:lpstr>
      <vt:lpstr>Verdana Pro</vt:lpstr>
      <vt:lpstr>1_Mountain Top</vt:lpstr>
      <vt:lpstr>2_Mountain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726</cp:revision>
  <dcterms:created xsi:type="dcterms:W3CDTF">2009-08-18T08:19:59Z</dcterms:created>
  <dcterms:modified xsi:type="dcterms:W3CDTF">2023-03-08T00:57:23Z</dcterms:modified>
</cp:coreProperties>
</file>