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3"/>
  </p:notesMasterIdLst>
  <p:handoutMasterIdLst>
    <p:handoutMasterId r:id="rId44"/>
  </p:handoutMasterIdLst>
  <p:sldIdLst>
    <p:sldId id="976" r:id="rId3"/>
    <p:sldId id="826" r:id="rId4"/>
    <p:sldId id="999" r:id="rId5"/>
    <p:sldId id="1000" r:id="rId6"/>
    <p:sldId id="1001" r:id="rId7"/>
    <p:sldId id="464" r:id="rId8"/>
    <p:sldId id="833" r:id="rId9"/>
    <p:sldId id="465" r:id="rId10"/>
    <p:sldId id="373" r:id="rId11"/>
    <p:sldId id="978" r:id="rId12"/>
    <p:sldId id="374" r:id="rId13"/>
    <p:sldId id="979" r:id="rId14"/>
    <p:sldId id="375" r:id="rId15"/>
    <p:sldId id="981" r:id="rId16"/>
    <p:sldId id="980" r:id="rId17"/>
    <p:sldId id="985" r:id="rId18"/>
    <p:sldId id="984" r:id="rId19"/>
    <p:sldId id="1003" r:id="rId20"/>
    <p:sldId id="983" r:id="rId21"/>
    <p:sldId id="1002" r:id="rId22"/>
    <p:sldId id="1016" r:id="rId23"/>
    <p:sldId id="1015" r:id="rId24"/>
    <p:sldId id="1026" r:id="rId25"/>
    <p:sldId id="1025" r:id="rId26"/>
    <p:sldId id="1024" r:id="rId27"/>
    <p:sldId id="1023" r:id="rId28"/>
    <p:sldId id="1022" r:id="rId29"/>
    <p:sldId id="1021" r:id="rId30"/>
    <p:sldId id="1020" r:id="rId31"/>
    <p:sldId id="1019" r:id="rId32"/>
    <p:sldId id="1018" r:id="rId33"/>
    <p:sldId id="1027" r:id="rId34"/>
    <p:sldId id="969" r:id="rId35"/>
    <p:sldId id="970" r:id="rId36"/>
    <p:sldId id="971" r:id="rId37"/>
    <p:sldId id="972" r:id="rId38"/>
    <p:sldId id="973" r:id="rId39"/>
    <p:sldId id="974" r:id="rId40"/>
    <p:sldId id="975" r:id="rId41"/>
    <p:sldId id="852" r:id="rId42"/>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71" autoAdjust="0"/>
  </p:normalViewPr>
  <p:slideViewPr>
    <p:cSldViewPr>
      <p:cViewPr varScale="1">
        <p:scale>
          <a:sx n="114" d="100"/>
          <a:sy n="114" d="100"/>
        </p:scale>
        <p:origin x="150" y="10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0" Type="http://schemas.openxmlformats.org/officeDocument/2006/relationships/slide" Target="slides/slide18.xml"/><Relationship Id="rId41" Type="http://schemas.openxmlformats.org/officeDocument/2006/relationships/slide" Target="slides/slide3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529251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52841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22493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40045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76890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234944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86389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56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375321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351228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263787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02130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925625202"/>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648589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Jeremiah 29:11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I know the plans I have for you”, declares the Lord, “plans to prosper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52291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121:1-2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 lift my eyes to the hills – where does my help come from?  My help comes from the Lord, the Maker of heaven and earth.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8388"/>
            <a:ext cx="12192000" cy="5020811"/>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15:12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“My command is this:  Love each other as I have loved you. Greater love has no one than this, that one lay down his life for his friends.”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5187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8 Be sober, be vigilant; because your adversary the devil walks about like a roaring lion, seeking whom he may devour.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51275"/>
            <a:ext cx="12192000" cy="5537675"/>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Job 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the LORD said to Satan, "From where do you come?" So Satan answered the LORD and said, "From going to and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fro</a:t>
            </a:r>
            <a:r>
              <a:rPr lang="en-US" sz="4000" dirty="0">
                <a:effectLst/>
                <a:latin typeface="Verdana" panose="020B0604030504040204" pitchFamily="34" charset="0"/>
                <a:ea typeface="Calibri" panose="020F0502020204030204" pitchFamily="34" charset="0"/>
                <a:cs typeface="Times New Roman" panose="02020603050405020304" pitchFamily="18" charset="0"/>
              </a:rPr>
              <a:t> on the earth, and from walking back and forth on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52312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1:23-26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23 Now there was a man in their synagogue with an unclean spirit. And he cried out, 24 saying, "Let us alone! What have we to do with You, Jesus of Nazareth? Did You come to destroy us? I know who You are--the Holy One of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822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25 But Jesus rebuked him, saying,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"Be quiet, and come out of him!"</a:t>
            </a:r>
            <a:r>
              <a:rPr lang="en-US" sz="4000" dirty="0">
                <a:effectLst/>
                <a:latin typeface="Verdana" panose="020B0604030504040204" pitchFamily="34" charset="0"/>
                <a:ea typeface="Calibri" panose="020F0502020204030204" pitchFamily="34" charset="0"/>
                <a:cs typeface="Times New Roman" panose="02020603050405020304" pitchFamily="18" charset="0"/>
              </a:rPr>
              <a:t> 26 And when the unclean spirit had convulsed him and cried out with a loud voice, he came out of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5231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we do not wrestle against flesh and blood, but against principalities, against powers, against the rulers of the darkness of this age, against spiritual hosts of wickedness in the heavenly places”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240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9 Resist him, steadfast in the faith, knowing that the same sufferings are experienced by your brotherhood in the world.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32569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4:7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submit to God. Resist the devil and he will flee from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5001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Casting All Your Cares Upon Jesus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1 Peter 5:6-14</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Wednesday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April 26,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Picture 8" descr="A picture containing text, indoor, tiled, tile&#10;&#10;Description automatically generated">
            <a:extLst>
              <a:ext uri="{FF2B5EF4-FFF2-40B4-BE49-F238E27FC236}">
                <a16:creationId xmlns:a16="http://schemas.microsoft.com/office/drawing/2014/main" id="{7F5C907E-2E5C-85F5-9079-76A96EB322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3226" y="5843726"/>
            <a:ext cx="1352365" cy="1014274"/>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6:10-18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Finally, my brethren, be strong in the Lord and in the power of His might. 11 Put on the whole armor of God, that you may be able to stand against the wiles of the devil.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993831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For we do not wrestle against flesh and blood, but against principalities, against powers, against the rulers of the darkness of this age, against spiritual hosts of wickedness in the heavenly places.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5817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13 Therefore take up the whole armor of God, that you may be able to withstand in the evil day, and having done all, to stand. 14 Stand therefore, having girded your waist with truth, having put on the breastplate of righteousness,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23545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and having shod your feet with the preparation of the gospel of peace; 16 above all, taking the shield of faith with which you will be able to quench all the fiery darts of the wicked one.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61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17 And take the helmet of salvation, and the sword of the Spirit, which is the word of God; 18 praying always with all prayer and supplication in the Spirit, being watchful to this end with all perseverance and supplication for all the saints--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943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10 But may the God of all grace, who called us to His eternal glory by Christ Jesus, after you have suffered a while, perfect, establish, strengthen, and settle you. 11 To Him be the glory and the dominion forever and ever. Amen.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963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12 By Silvanus, our faithful brother as I consider him, I have written to you briefly, exhorting and testifying that this is the true grace of God in which you stand.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7785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15:22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“Then it pleased the apostles and elders, with the whole church, to send chosen men of their own company to Antioch with Paul and Barnabas, namely, Judas who was also named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Barsabas</a:t>
            </a:r>
            <a:r>
              <a:rPr lang="en-US" sz="4000" dirty="0">
                <a:effectLst/>
                <a:latin typeface="Verdana" panose="020B0604030504040204" pitchFamily="34" charset="0"/>
                <a:ea typeface="Calibri" panose="020F0502020204030204" pitchFamily="34" charset="0"/>
                <a:cs typeface="Times New Roman" panose="02020603050405020304" pitchFamily="18" charset="0"/>
              </a:rPr>
              <a:t>, and Silas, leading men among the brethren”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567880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Thessalonians 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“Paul, Silvanus, and Timothy, To the church of the Thessalonians in God the Father and the Lord Jesus Christ: Grace to you and peace from God our Father and the Lord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469527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Thessalonians 1:1-2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Paul, Silvanus, and Timothy, To the church of the Thessalonians in God our Father and the Lord Jesus Christ: 2 Grace to you and peace from God our Father and the Lord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867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5:6-14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6 Therefore humble yourselves under the mighty hand of God, that He may exalt you in due time, 7 casting all your care upon Him, for He cares for you. 8 Be sober, be vigilant; because your adversary the devil walks about like a roaring lion, seeking whom he may devour.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26180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the Son of God, Jesus Christ, who was preached among you by us--by me, Silvanus, and Timothy--was not Yes and No, but in Him was Yes”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52439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13 She who is in Babylon, elect together with you, greets you; and so does Mark my son.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4152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14 Greet one another with a kiss of love. Peace to you all who are in Christ Jesus.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3484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68396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93869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2223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33113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345334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9 Resist him, steadfast in the faith, knowing that the same sufferings are experienced by your brotherhood in the world. 10 But may the God of all grace, who called us to His eternal glory by Christ Jesus, after you have suffered a while, perfect, establish, strengthen, and settle you. 11 To Him be the glory and the dominion forever and ever. Amen.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60243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242039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12 By Silvanus, our faithful brother as I consider him, I have written to you briefly, exhorting and testifying that this is the true grace of God in which you stand. 13 She who is in Babylon, elect together with you, greets you; and so does Mark my son. 14 Greet one another with a kiss of love. Peace to you all who are in Christ Jesus. Amen.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834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6 Therefore humble yourselves under the mighty hand of God, that He may exalt you in due time,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4:6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He gives more grace. Therefore He says: "God resists the proud, But gives grace to the humble."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James 4:7-10</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7 Therefore submit to God. Resist the devil and he will flee from you. 8 Draw near to God and He will draw near to you. Cleanse your hands, you sinners; and purify your hearts, you double-minded. 9 Lament and mourn and weep! Let your laughter be turned to mourning and your joy to gloom. 10 Humble yourselves in the sight of the Lord, and He will lift you up.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7 casting all your care upon Him, for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He cares for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12311</TotalTime>
  <Words>1804</Words>
  <Application>Microsoft Office PowerPoint</Application>
  <PresentationFormat>Widescreen</PresentationFormat>
  <Paragraphs>167</Paragraphs>
  <Slides>40</Slides>
  <Notes>0</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40</vt:i4>
      </vt:variant>
    </vt:vector>
  </HeadingPairs>
  <TitlesOfParts>
    <vt:vector size="46"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733</cp:revision>
  <dcterms:created xsi:type="dcterms:W3CDTF">2009-08-18T08:19:59Z</dcterms:created>
  <dcterms:modified xsi:type="dcterms:W3CDTF">2023-04-26T06:09:50Z</dcterms:modified>
</cp:coreProperties>
</file>