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1"/>
  </p:notesMasterIdLst>
  <p:handoutMasterIdLst>
    <p:handoutMasterId r:id="rId42"/>
  </p:handoutMasterIdLst>
  <p:sldIdLst>
    <p:sldId id="976" r:id="rId3"/>
    <p:sldId id="826" r:id="rId4"/>
    <p:sldId id="999" r:id="rId5"/>
    <p:sldId id="1000" r:id="rId6"/>
    <p:sldId id="1001" r:id="rId7"/>
    <p:sldId id="464" r:id="rId8"/>
    <p:sldId id="833" r:id="rId9"/>
    <p:sldId id="465" r:id="rId10"/>
    <p:sldId id="373" r:id="rId11"/>
    <p:sldId id="978" r:id="rId12"/>
    <p:sldId id="374" r:id="rId13"/>
    <p:sldId id="979" r:id="rId14"/>
    <p:sldId id="375" r:id="rId15"/>
    <p:sldId id="981" r:id="rId16"/>
    <p:sldId id="980" r:id="rId17"/>
    <p:sldId id="985" r:id="rId18"/>
    <p:sldId id="984" r:id="rId19"/>
    <p:sldId id="1003" r:id="rId20"/>
    <p:sldId id="983" r:id="rId21"/>
    <p:sldId id="1002" r:id="rId22"/>
    <p:sldId id="1016" r:id="rId23"/>
    <p:sldId id="1015" r:id="rId24"/>
    <p:sldId id="1026" r:id="rId25"/>
    <p:sldId id="1025" r:id="rId26"/>
    <p:sldId id="1024" r:id="rId27"/>
    <p:sldId id="1023" r:id="rId28"/>
    <p:sldId id="1022" r:id="rId29"/>
    <p:sldId id="1021" r:id="rId30"/>
    <p:sldId id="1020" r:id="rId31"/>
    <p:sldId id="1019" r:id="rId32"/>
    <p:sldId id="969" r:id="rId33"/>
    <p:sldId id="970" r:id="rId34"/>
    <p:sldId id="971" r:id="rId35"/>
    <p:sldId id="972" r:id="rId36"/>
    <p:sldId id="973" r:id="rId37"/>
    <p:sldId id="974" r:id="rId38"/>
    <p:sldId id="975" r:id="rId39"/>
    <p:sldId id="852" r:id="rId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50"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not only that, but we also glory in tribulations, knowing that tribulation produces perseverance; 4 and perseverance, character; and character, hope. 5 Now hope does not disappoint, because the love of God has been poured out in our hearts by the Holy Spirit who was given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those who are persecuted for righteousness' sake,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theirs is the kingdom of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did not spare His own Son, but delivered Him up for us all, how shall He not with Him also freely give us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14 If you are reproached for the name of Christ, blessed are you, for the Spirit of glory and of God rests upon you. On their part He is blasphemed, but on your part He is glorified.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you when they revile and persecute you, and say all kinds of evil against you falsely for My sake.</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Rejoice and be exceedingly glad, for great is your reward in heaven, for so they persecuted the prophets who were before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you when men hate you, And when they exclude you, And revile you, and cast out your name as evil, For the Son of Man's sake.</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Rejoice in that day and leap for joy! For indeed your reward is great in heaven, For in like manner their fathers did to the prophets.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15 But let none of you suffer as a murderer, a thief, an evildoer, or as a busybody in other people's matters.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Now the works of the flesh are evident, which are: adultery, fornication, uncleanness, lewdness, 20 idolatry, sorcery, hatred, contentions, jealousies, outbursts of wrath, selfish ambitions, dissensions, heresies,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envy, murders, drunkenness, revelries, and the like; of which I tell you beforehand, just as I also told you in time past, that those who practice such things will not inherit the kingdom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Yet if anyone suffers as a Christian, let him not be ashamed, but let him glorify God in this matter.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Judgment to Begin at the House of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4:12-19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12,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3226"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17 For the time has come for judgment to begin at the house of God; and if it begins with us first, what will be the end of those who do not obey the gospel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you endure chastening, God deals with you as with sons; for what son is there whom a father does not chasten?”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if you call on the Father, who without partiality judges according to each one's work, conduct yourselves throughout the time of your stay here in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Now "If the righteous one is scarcely saved, Where will the ungodly and the sinner appear?"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11:31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the righteous will be recompensed on the earth, How much more the ungodly and the sinner.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my beloved, as you have always obeyed, not as in my presence only, but now much more in my absence, work out your own salvation with fear and trembling; 13 for it is God who works in you both to will and to do for His good pleasure.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Therefore let those who suffer according to the will of God commit their souls to Him in doing good, as to a faithful Creator.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23:46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when Jesus had cried out with a loud voice, He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"Father, 'into Your hands I commit My spirit.' "</a:t>
            </a:r>
            <a:r>
              <a:rPr lang="en-US" sz="4000" dirty="0">
                <a:effectLst/>
                <a:latin typeface="Verdana" panose="020B0604030504040204" pitchFamily="34" charset="0"/>
                <a:ea typeface="Calibri" panose="020F0502020204030204" pitchFamily="34" charset="0"/>
                <a:cs typeface="Times New Roman" panose="02020603050405020304" pitchFamily="18" charset="0"/>
              </a:rPr>
              <a:t> Having said this, He breathed His last.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952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Bless those who persecute you; bless and do not curse. 15 Rejoice with those who rejoice, and weep with those who weep. 16 Be of the same mind toward one another. Do not set your mind on high things, but associate with the humble. Do not be wise in your own opinion.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67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4:12-19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Beloved, do not think it strange concerning the fiery trial which is to try you, as though some strange thing happened to you; 13 but rejoice to the extent that you partake of Christ's sufferings, that when His glory is revealed, you may also be glad with exceeding joy.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Repay no one evil for evil. Have regard for good things in the sight of all men. 18 If it is possible, as much as depends on you, live peaceably with all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243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14 If you are reproached for the name of Christ, blessed are you, for the Spirit of glory and of God rests upon you. On their part He is blasphemed, but on your part He is glorified. 15 But let none of you suffer as a murderer, a thief, an evildoer, or as a busybody in other people's matters. 16 Yet if anyone suffers as a Christian, let him not be ashamed, but let him glorify God in this matter.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17 For the time has come for judgment to begin at the house of God; and if it begins with us first, what will be the end of those who do not obey the gospel of God? 18 Now "If the righteous one is scarcely saved, Where will the ungodly and the sinner appear?" 19 Therefore let those who suffer according to the will of God commit their souls to Him in doing good, as to a faithful Creator.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Beloved, do not think it strange concerning the fiery trial which is to try you, as though some strange thing happened to you; 13 but rejoice to the extent that you partake of Christ's sufferings, that when His glory is revealed, you may also be glad with exceeding joy.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James 1:2-8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5 If any of you lacks wisdom, let him ask of God, who gives to all liberally and without reproach, and it will be given to him.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 But let him ask in faith, with no doubting, for he who doubts is like a wave of the sea driven and tossed by the wind. 7 For let not that man suppose that he will receive anything from the Lord; 8 he is a double-minded man, unstable in all his ways.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having been justified by faith, we have peace with God through our Lord Jesus Christ, 2 through whom also we have access by faith into this grace in which we stand, and rejoice in hope of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12299</TotalTime>
  <Words>1908</Words>
  <Application>Microsoft Office PowerPoint</Application>
  <PresentationFormat>Widescreen</PresentationFormat>
  <Paragraphs>161</Paragraphs>
  <Slides>38</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731</cp:revision>
  <dcterms:created xsi:type="dcterms:W3CDTF">2009-08-18T08:19:59Z</dcterms:created>
  <dcterms:modified xsi:type="dcterms:W3CDTF">2023-04-11T21:02:12Z</dcterms:modified>
</cp:coreProperties>
</file>