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2"/>
  </p:notesMasterIdLst>
  <p:handoutMasterIdLst>
    <p:handoutMasterId r:id="rId43"/>
  </p:handoutMasterIdLst>
  <p:sldIdLst>
    <p:sldId id="976" r:id="rId3"/>
    <p:sldId id="826" r:id="rId4"/>
    <p:sldId id="999" r:id="rId5"/>
    <p:sldId id="1000" r:id="rId6"/>
    <p:sldId id="1001" r:id="rId7"/>
    <p:sldId id="464" r:id="rId8"/>
    <p:sldId id="833" r:id="rId9"/>
    <p:sldId id="465" r:id="rId10"/>
    <p:sldId id="373" r:id="rId11"/>
    <p:sldId id="978" r:id="rId12"/>
    <p:sldId id="374" r:id="rId13"/>
    <p:sldId id="979" r:id="rId14"/>
    <p:sldId id="375" r:id="rId15"/>
    <p:sldId id="981" r:id="rId16"/>
    <p:sldId id="980" r:id="rId17"/>
    <p:sldId id="985" r:id="rId18"/>
    <p:sldId id="984" r:id="rId19"/>
    <p:sldId id="1003" r:id="rId20"/>
    <p:sldId id="983" r:id="rId21"/>
    <p:sldId id="1002" r:id="rId22"/>
    <p:sldId id="1016" r:id="rId23"/>
    <p:sldId id="1015" r:id="rId24"/>
    <p:sldId id="1026" r:id="rId25"/>
    <p:sldId id="1025" r:id="rId26"/>
    <p:sldId id="1024" r:id="rId27"/>
    <p:sldId id="1023" r:id="rId28"/>
    <p:sldId id="1022" r:id="rId29"/>
    <p:sldId id="1021" r:id="rId30"/>
    <p:sldId id="1020" r:id="rId31"/>
    <p:sldId id="1019" r:id="rId32"/>
    <p:sldId id="1018" r:id="rId33"/>
    <p:sldId id="969" r:id="rId34"/>
    <p:sldId id="970" r:id="rId35"/>
    <p:sldId id="971" r:id="rId36"/>
    <p:sldId id="972" r:id="rId37"/>
    <p:sldId id="973" r:id="rId38"/>
    <p:sldId id="974" r:id="rId39"/>
    <p:sldId id="975" r:id="rId40"/>
    <p:sldId id="852" r:id="rId41"/>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50"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But above all these things put on love, which is the bond of perfection. 15 And let the peace of God rule in your hearts, to which also you were called in one body; and be thankful.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4:7-11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Beloved, let us love one another, for love is of God; and everyone who loves is born of God and knows God. 8 He who does not love does not know God, for God is love. 9 In this the love of God was manifested toward us, that God has sent His only begotten Son into the world, that we might live through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In this is love, not that we loved God, but that He loved us and sent His Son to be the propitiation for our sins. 11 Beloved, if God so loved us, we also ought to love one another.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13:34-35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 new commandment I give to you, that you love one another; as I have loved you, that you also love one another.</a:t>
            </a:r>
            <a:r>
              <a:rPr lang="en-US" sz="4000" dirty="0">
                <a:effectLst/>
                <a:latin typeface="Verdana" panose="020B0604030504040204" pitchFamily="34" charset="0"/>
                <a:ea typeface="Calibri" panose="020F0502020204030204" pitchFamily="34" charset="0"/>
                <a:cs typeface="Times New Roman" panose="02020603050405020304" pitchFamily="18" charset="0"/>
              </a:rPr>
              <a:t> 35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By this all will know that you are My disciples, if you have love for one another."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9 Be hospitable to one another without grumbling.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2:1-8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Therefore if there is any consolation in Christ, if any comfort of love, if any fellowship of the Spirit, if any affection and mercy, 2 fulfill my joy by being like-minded, having the same love, being of one accord, of one mind.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 Let nothing be done through selfish ambition or conceit, but in lowliness of mind let each esteem others better than himself. 4 Let each of you look out not only for his own interests, but also for the interests of others. 5 Let this mind be in you which was also in Christ Jesus,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2:14-15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Do all things without complaining and disputing, 15 that you may become blameless and harmless, children of God without fault in the midst of a crooked and perverse generation, among whom you shine as lights in the world…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Let brotherly love continue. 2 Do not forget to entertain strangers, for by so doing some have unwittingly entertained angels.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Love will Cover a Multitude of Sins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4:8-11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April 5,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10 As each one has received a gift, minister it to one another, as good stewards of the manifold grace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2:1-8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Therefore if there is any consolation in Christ, if any comfort of love, if any fellowship of the Spirit, if any affection and mercy, 2 fulfill my joy by being like-minded, having the same love, being of one accord, of one mind.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Let nothing be done through selfish ambition or conceit, but in lowliness of mind let each esteem others better than himself. 4 Let each of you look out not only for his own interests, but also for the interests of others. 5 Let this mind be in you which was also in Christ Jesus,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12:6-8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Having then gifts differing according to the grace that is given to us, let us use them: if prophecy, let us prophesy in proportion to our faith; 7 or ministry, let us use it in our ministering; he who teaches, in teaching; 8 he who exhorts, in exhortation; he who gives, with liberality; he who leads, with diligence; he who shows mercy, with cheerfulness.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43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12:4-11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There are diversities of gifts, but the same Spirit. 5 There are differences of ministries, but the same Lord. 6 And there are diversities of activities, but it is the same God who works all in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96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But the manifestation of the Spirit is given to each one for the profit of all: 8 for to one is given the word of wisdom through the Spirit, to another the word of knowledge through the same Spirit, 9 to another faith by the same Spirit, to another gifts of healings by the same Spirit,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7785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to another the working of miracles, to another prophecy, to another discerning of spirits, to another different kinds of tongues, to another the interpretation of tongues. 11 But one and the same Spirit works all these things, distributing to each one individually as He wills.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78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4:11-13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And He Himself gave some to be apostles, some prophets, some evangelists, and some pastors and teachers, 12 for the equipping of the saints for the work of ministry, for the edifying of the body of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952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11 If anyone speaks, let him speak as the oracles of God. If anyone ministers, let him do it as with the ability which God supplies, that in all things God may be glorified through Jesus Christ, to whom belong the glory and the dominion forever and ever. Amen.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67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4:8-11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And above all things have fervent love for one another, for "love will cover a multitude of sins."  9 Be hospitable to one another without grumbling. 10 As each one has received a gift, minister it to one another, as good stewards of the manifold grace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12:1-3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I beseech you therefore, brethren, by the mercies of God, that you present your bodies a living sacrifice, holy, acceptable to God, which is your reasonable service. 2 And do not be conformed to this world, but be transformed by the renewing of your mind, that you may prove what is that good and acceptable and perfect will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5243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For I say, through the grace given to me, to everyone who is among you, not to think of himself more highly than he ought to think, but to think soberly, as God has dealt to each one a measure of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415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11 If anyone speaks, let him speak as the oracles of God. If anyone ministers, let him do it as with the ability which God supplies, that in all things God may be glorified through Jesus Christ, to whom belong the glory and the dominion forever and ever. Amen.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8 And above all things have fervent love for one another, for "love will cover a multitude of sins."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10:12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“Hatred stirs up quarrels, but love covers all offenses.”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17:9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“He who covers a transgression seeks love, But he who repeats a matter separates friends”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James 5:20</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“let him know that he who turns a sinner from the error of his way will save a soul from death and cover a multitude of sins”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13:4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“Love suffers long and is kind; love does not envy; love does not parade itself, is not puffed up”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12284</TotalTime>
  <Words>1982</Words>
  <Application>Microsoft Office PowerPoint</Application>
  <PresentationFormat>Widescreen</PresentationFormat>
  <Paragraphs>172</Paragraphs>
  <Slides>39</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39</vt:i4>
      </vt:variant>
    </vt:vector>
  </HeadingPairs>
  <TitlesOfParts>
    <vt:vector size="45"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730</cp:revision>
  <dcterms:created xsi:type="dcterms:W3CDTF">2009-08-18T08:19:59Z</dcterms:created>
  <dcterms:modified xsi:type="dcterms:W3CDTF">2023-04-05T07:17:48Z</dcterms:modified>
</cp:coreProperties>
</file>