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0"/>
  </p:notesMasterIdLst>
  <p:handoutMasterIdLst>
    <p:handoutMasterId r:id="rId51"/>
  </p:handoutMasterIdLst>
  <p:sldIdLst>
    <p:sldId id="976" r:id="rId3"/>
    <p:sldId id="826" r:id="rId4"/>
    <p:sldId id="999" r:id="rId5"/>
    <p:sldId id="1000" r:id="rId6"/>
    <p:sldId id="1001" r:id="rId7"/>
    <p:sldId id="464" r:id="rId8"/>
    <p:sldId id="833" r:id="rId9"/>
    <p:sldId id="465" r:id="rId10"/>
    <p:sldId id="373" r:id="rId11"/>
    <p:sldId id="978" r:id="rId12"/>
    <p:sldId id="374" r:id="rId13"/>
    <p:sldId id="979" r:id="rId14"/>
    <p:sldId id="375" r:id="rId15"/>
    <p:sldId id="981" r:id="rId16"/>
    <p:sldId id="980" r:id="rId17"/>
    <p:sldId id="985" r:id="rId18"/>
    <p:sldId id="984" r:id="rId19"/>
    <p:sldId id="1003" r:id="rId20"/>
    <p:sldId id="983" r:id="rId21"/>
    <p:sldId id="1002" r:id="rId22"/>
    <p:sldId id="1016" r:id="rId23"/>
    <p:sldId id="1015" r:id="rId24"/>
    <p:sldId id="1026" r:id="rId25"/>
    <p:sldId id="1025" r:id="rId26"/>
    <p:sldId id="1024" r:id="rId27"/>
    <p:sldId id="1023" r:id="rId28"/>
    <p:sldId id="1022" r:id="rId29"/>
    <p:sldId id="1021" r:id="rId30"/>
    <p:sldId id="1020" r:id="rId31"/>
    <p:sldId id="1019" r:id="rId32"/>
    <p:sldId id="1018" r:id="rId33"/>
    <p:sldId id="1027" r:id="rId34"/>
    <p:sldId id="1028" r:id="rId35"/>
    <p:sldId id="1034" r:id="rId36"/>
    <p:sldId id="1033" r:id="rId37"/>
    <p:sldId id="1032" r:id="rId38"/>
    <p:sldId id="1031" r:id="rId39"/>
    <p:sldId id="1030" r:id="rId40"/>
    <p:sldId id="1029" r:id="rId41"/>
    <p:sldId id="969" r:id="rId42"/>
    <p:sldId id="970" r:id="rId43"/>
    <p:sldId id="971" r:id="rId44"/>
    <p:sldId id="972" r:id="rId45"/>
    <p:sldId id="973" r:id="rId46"/>
    <p:sldId id="974" r:id="rId47"/>
    <p:sldId id="975" r:id="rId48"/>
    <p:sldId id="852" r:id="rId49"/>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671" autoAdjust="0"/>
  </p:normalViewPr>
  <p:slideViewPr>
    <p:cSldViewPr>
      <p:cViewPr varScale="1">
        <p:scale>
          <a:sx n="114" d="100"/>
          <a:sy n="114" d="100"/>
        </p:scale>
        <p:origin x="16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1:5-6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For this reason I left you in Crete, that you should set in order the things that are lacking, and appoint elders in every city as I commanded you-- 6 if a man is blameless, the husband of one wife, having faithful children not accused of dissipation or insubordination.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Shepherd the flock of God which is among you, serving as overseers, not by compulsion but willingly, not for dishonest gain but eagerly; 3 nor as being lords over those entrusted to you, but being examples to the flock;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John 21:15-17</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15 So when they had eaten breakfast, Jesus said to Simon Peter,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"Simon, son of Jonah, do you love Me more than these?"</a:t>
            </a:r>
            <a:r>
              <a:rPr lang="en-US" sz="3700" dirty="0">
                <a:effectLst/>
                <a:latin typeface="Verdana" panose="020B0604030504040204" pitchFamily="34" charset="0"/>
                <a:ea typeface="Calibri" panose="020F0502020204030204" pitchFamily="34" charset="0"/>
                <a:cs typeface="Times New Roman" panose="02020603050405020304" pitchFamily="18" charset="0"/>
              </a:rPr>
              <a:t> He said to Him, "Yes, Lord; You know that I love You." He said to him,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"Feed My lambs."</a:t>
            </a:r>
            <a:r>
              <a:rPr lang="en-US" sz="3700" dirty="0">
                <a:effectLst/>
                <a:latin typeface="Verdana" panose="020B0604030504040204" pitchFamily="34" charset="0"/>
                <a:ea typeface="Calibri" panose="020F0502020204030204" pitchFamily="34" charset="0"/>
                <a:cs typeface="Times New Roman" panose="02020603050405020304" pitchFamily="18" charset="0"/>
              </a:rPr>
              <a:t> 16 He said to him again a second time,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"Simon, son of Jonah, do you love Me?"</a:t>
            </a:r>
            <a:r>
              <a:rPr lang="en-US" sz="3700" dirty="0">
                <a:effectLst/>
                <a:latin typeface="Verdana" panose="020B0604030504040204" pitchFamily="34" charset="0"/>
                <a:ea typeface="Calibri" panose="020F0502020204030204" pitchFamily="34" charset="0"/>
                <a:cs typeface="Times New Roman" panose="02020603050405020304" pitchFamily="18" charset="0"/>
              </a:rPr>
              <a:t> He said to Him, "Yes, Lord; You know that I love You." He said to him,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"Tend My sheep."</a:t>
            </a: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He said to him the third time,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"Simon, son of Jonah, do you love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Peter was grieved because He said to him the third time,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"Do you love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And he said to Him, "Lord, You know all things; You know that I love You." Jesus said to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"Feed My sheep.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Wrong Motivation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Wrong Goals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“Likewise deacons must be reverent, not double-tongued, not given to much wine, not greedy for money”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5:17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the elders who rule well be counted worthy of double honor, especially those who labor in the word and doctrine.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a bishop must be blameless, as a steward of God, not self-willed, not quick-tempered, not given to wine, not violent, not greedy for money”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1:10-11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For there are many insubordinate, both idle talkers and deceivers, especially those of the circumcision, 11 whose mouths must be stopped, who subvert whole households, teaching things which they ought not, for the sake of dishonest gain.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Our Crown of Glory that Won’t Fade Away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a:t>
            </a:r>
            <a:r>
              <a:rPr lang="en-US" sz="3200" b="1">
                <a:effectLst/>
                <a:latin typeface="Verdana" panose="020B0604030504040204" pitchFamily="34" charset="0"/>
                <a:ea typeface="Calibri" panose="020F0502020204030204" pitchFamily="34" charset="0"/>
                <a:cs typeface="Times New Roman" panose="02020603050405020304" pitchFamily="18" charset="0"/>
              </a:rPr>
              <a:t>Peter 5:1-5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April 19,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Wrong Methods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10:42-45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effectLst/>
                <a:latin typeface="Verdana" panose="020B0604030504040204" pitchFamily="34" charset="0"/>
                <a:ea typeface="Calibri" panose="020F0502020204030204" pitchFamily="34" charset="0"/>
                <a:cs typeface="Times New Roman" panose="02020603050405020304" pitchFamily="18" charset="0"/>
              </a:rPr>
              <a:t>42 But Jesus called them to Himself and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know that those who are considered rulers over the Gentiles lord it over them, and their great ones exercise authority over them.</a:t>
            </a:r>
            <a:r>
              <a:rPr lang="en-US" sz="4000" dirty="0">
                <a:effectLst/>
                <a:latin typeface="Verdana" panose="020B0604030504040204" pitchFamily="34" charset="0"/>
                <a:ea typeface="Calibri" panose="020F0502020204030204" pitchFamily="34" charset="0"/>
                <a:cs typeface="Times New Roman" panose="02020603050405020304" pitchFamily="18" charset="0"/>
              </a:rPr>
              <a:t> 43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Yet it shall not be so among you; but whoever desires to become great among you shall be your servant.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whoever of you desires to be first shall be slave of all.</a:t>
            </a:r>
            <a:r>
              <a:rPr lang="en-US" sz="4000" dirty="0">
                <a:effectLst/>
                <a:latin typeface="Verdana" panose="020B0604030504040204" pitchFamily="34" charset="0"/>
                <a:ea typeface="Calibri" panose="020F0502020204030204" pitchFamily="34" charset="0"/>
                <a:cs typeface="Times New Roman" panose="02020603050405020304" pitchFamily="18" charset="0"/>
              </a:rPr>
              <a:t> 45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even the Son of Man did not come to be served, but to serve, and to give His life a ransom for many."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and when the Chief Shepherd appears, you will receive the crown of glory that does not fade away.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good shepherd. The good shepherd gives His life for the sheep”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good shepherd; and I know My sheep, and am known by My own”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Hebrews 13:20-21</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20 Now may the God of peace who brought up our Lord Jesus from the dead, that great Shepherd of the sheep, through the blood of the everlasting covenant, 21 make you complete in every good work to do His will, working in you what is well pleasing in His sight, through Jesus Christ, to whom be glory forever and ever. Amen.</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9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Likewise you younger people, submit yourselves to your elders. Yes, all of you be submissive to one another, and be clothed with humility, for "God resists the proud, But gives grace to the humble."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2:3-4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Let nothing be done through selfish ambition or conceit, but in lowliness of mind let each esteem others better than himself. 4 Let each of you look out not only for his own interests, but also for the interests of others.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13:1-17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Now before the feast of the Passover, when Jesus knew that His hour had come that He should depart from this world to the Father, having loved His own who were in the world, He loved them to the end.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 elders who are among you I exhort, I who am a fellow elder and a witness of the sufferings of Christ, and also a partaker of the glory that will be revealed: 2 Shepherd the flock of God which is among you, serving as overseers, not by compulsion but willingly, not for dishonest gain but eagerly;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And supper being ended, the devil having already put it into the heart of Judas Iscariot, Simon's son, to betray Him, 3 Jesus, knowing that the Father had given all things into His hands, and that He had come from God and was going to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rose from supper and laid aside His garments, took a towel and girded Himself. 5 After that, He poured water into a basin and began to wash the disciples' feet, and to wipe them with the towel with which He was girded.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41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Then He came to Simon Peter. And Peter said to Him, "Lord, are You washing my feet?" 7 Jesus answered and said to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"What I am doing you do not understand now, but you will know after this."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3484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Peter said to Him, "You shall never wash my feet!" Jesus answered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I do not wash you, you have no part with Me." </a:t>
            </a:r>
            <a:r>
              <a:rPr lang="en-US" sz="4000" dirty="0">
                <a:effectLst/>
                <a:latin typeface="Verdana" panose="020B0604030504040204" pitchFamily="34" charset="0"/>
                <a:ea typeface="Calibri" panose="020F0502020204030204" pitchFamily="34" charset="0"/>
                <a:cs typeface="Times New Roman" panose="02020603050405020304" pitchFamily="18" charset="0"/>
              </a:rPr>
              <a:t>9 Simon Peter said to Him, "Lord, not my feet only, but also my hands and my head!"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8662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Jesus said to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 who is bathed needs only to wash his feet, but is completely clean; and you are clean, but not all of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11 For He knew who would betray Him; therefore He said,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are not all clean."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1488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So when He had washed their feet, taken His garments, and sat down again, He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"Do you know what I have done to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13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call me Teacher and Lord, and you say well, for so I am.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021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I then, your Lord and Teacher, have washed your feet, you also ought to wash one another's feet.</a:t>
            </a:r>
            <a:r>
              <a:rPr lang="en-US" sz="4000" dirty="0">
                <a:effectLst/>
                <a:latin typeface="Verdana" panose="020B0604030504040204" pitchFamily="34" charset="0"/>
                <a:ea typeface="Calibri" panose="020F0502020204030204" pitchFamily="34" charset="0"/>
                <a:cs typeface="Times New Roman" panose="02020603050405020304" pitchFamily="18" charset="0"/>
              </a:rPr>
              <a:t> 15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I have given you an example, that you should do as I have done to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379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a servant is not greater than his master; nor is he who is sent greater than he who sent him. </a:t>
            </a:r>
            <a:r>
              <a:rPr lang="en-US" sz="4000" dirty="0">
                <a:effectLst/>
                <a:latin typeface="Verdana" panose="020B0604030504040204" pitchFamily="34" charset="0"/>
                <a:ea typeface="Calibri" panose="020F0502020204030204" pitchFamily="34" charset="0"/>
                <a:cs typeface="Times New Roman" panose="02020603050405020304" pitchFamily="18" charset="0"/>
              </a:rPr>
              <a:t>17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know these things, blessed are you if you do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949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3:34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“Surely He scorns the scornful, But gives grace to the humble”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0635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4:6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He gives more grace. Therefore He says: "God resists the proud, But gives grace to the humble."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06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nor as being lords over those entrusted to you, but being examples to the flock; 4 and when the Chief Shepherd appears, you will receive the crown of glory that does not fade away. 5 Likewise you younger people, submit yourselves to your elders. Yes, all of you be submissive to one another, and be clothed with humility, for "God resists the proud, But gives grace to the humble."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The elders who are among you I exhort, I who am a fellow elder and a witness of the sufferings of Christ, and also a partaker of the glory that will be revealed: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14:23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“So when they had appointed elders in every church, and prayed with fasting, they commended them to the Lord in whom they had believed”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20:17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From Miletus he sent to Ephesus and called for the elders of the church.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1 Timothy 5:17</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Let the elders who rule well be counted worthy of double honor, especially those who labor in the word and doctrine.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5:19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Do not receive an accusation against an elder except from two or three witnesses.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12299</TotalTime>
  <Words>2129</Words>
  <Application>Microsoft Office PowerPoint</Application>
  <PresentationFormat>Widescreen</PresentationFormat>
  <Paragraphs>196</Paragraphs>
  <Slides>47</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47</vt:i4>
      </vt:variant>
    </vt:vector>
  </HeadingPairs>
  <TitlesOfParts>
    <vt:vector size="53"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732</cp:revision>
  <dcterms:created xsi:type="dcterms:W3CDTF">2009-08-18T08:19:59Z</dcterms:created>
  <dcterms:modified xsi:type="dcterms:W3CDTF">2023-04-19T23:15:12Z</dcterms:modified>
</cp:coreProperties>
</file>