
<file path=[Content_Types].xml><?xml version="1.0" encoding="utf-8"?>
<Types xmlns="http://schemas.openxmlformats.org/package/2006/content-types">
  <Default Extension="jpeg" ContentType="image/jpeg"/>
  <Default Extension="jpg" ContentType="image/jpeg"/>
  <Default Extension="mp4" ContentType="video/mp4"/>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slides/slide119.xml" ContentType="application/vnd.openxmlformats-officedocument.presentationml.slide+xml"/>
  <Override PartName="/ppt/slides/slide120.xml" ContentType="application/vnd.openxmlformats-officedocument.presentationml.slide+xml"/>
  <Override PartName="/ppt/slides/slide121.xml" ContentType="application/vnd.openxmlformats-officedocument.presentationml.slide+xml"/>
  <Override PartName="/ppt/slides/slide122.xml" ContentType="application/vnd.openxmlformats-officedocument.presentationml.slide+xml"/>
  <Override PartName="/ppt/slides/slide123.xml" ContentType="application/vnd.openxmlformats-officedocument.presentationml.slide+xml"/>
  <Override PartName="/ppt/slides/slide124.xml" ContentType="application/vnd.openxmlformats-officedocument.presentationml.slide+xml"/>
  <Override PartName="/ppt/slides/slide125.xml" ContentType="application/vnd.openxmlformats-officedocument.presentationml.slide+xml"/>
  <Override PartName="/ppt/slides/slide126.xml" ContentType="application/vnd.openxmlformats-officedocument.presentationml.slide+xml"/>
  <Override PartName="/ppt/slides/slide127.xml" ContentType="application/vnd.openxmlformats-officedocument.presentationml.slide+xml"/>
  <Override PartName="/ppt/slides/slide128.xml" ContentType="application/vnd.openxmlformats-officedocument.presentationml.slide+xml"/>
  <Override PartName="/ppt/slides/slide129.xml" ContentType="application/vnd.openxmlformats-officedocument.presentationml.slide+xml"/>
  <Override PartName="/ppt/slides/slide130.xml" ContentType="application/vnd.openxmlformats-officedocument.presentationml.slide+xml"/>
  <Override PartName="/ppt/slides/slide131.xml" ContentType="application/vnd.openxmlformats-officedocument.presentationml.slide+xml"/>
  <Override PartName="/ppt/slides/slide132.xml" ContentType="application/vnd.openxmlformats-officedocument.presentationml.slide+xml"/>
  <Override PartName="/ppt/slides/slide133.xml" ContentType="application/vnd.openxmlformats-officedocument.presentationml.slide+xml"/>
  <Override PartName="/ppt/slides/slide13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0" r:id="rId1"/>
    <p:sldMasterId id="2147483676" r:id="rId2"/>
    <p:sldMasterId id="2147483701" r:id="rId3"/>
    <p:sldMasterId id="2147483713" r:id="rId4"/>
  </p:sldMasterIdLst>
  <p:notesMasterIdLst>
    <p:notesMasterId r:id="rId139"/>
  </p:notesMasterIdLst>
  <p:handoutMasterIdLst>
    <p:handoutMasterId r:id="rId140"/>
  </p:handoutMasterIdLst>
  <p:sldIdLst>
    <p:sldId id="938" r:id="rId5"/>
    <p:sldId id="472" r:id="rId6"/>
    <p:sldId id="473" r:id="rId7"/>
    <p:sldId id="474" r:id="rId8"/>
    <p:sldId id="475" r:id="rId9"/>
    <p:sldId id="476" r:id="rId10"/>
    <p:sldId id="477" r:id="rId11"/>
    <p:sldId id="478" r:id="rId12"/>
    <p:sldId id="479" r:id="rId13"/>
    <p:sldId id="480" r:id="rId14"/>
    <p:sldId id="481" r:id="rId15"/>
    <p:sldId id="1011" r:id="rId16"/>
    <p:sldId id="1012" r:id="rId17"/>
    <p:sldId id="1013" r:id="rId18"/>
    <p:sldId id="1014" r:id="rId19"/>
    <p:sldId id="1015" r:id="rId20"/>
    <p:sldId id="1016" r:id="rId21"/>
    <p:sldId id="1017" r:id="rId22"/>
    <p:sldId id="1018" r:id="rId23"/>
    <p:sldId id="1376" r:id="rId24"/>
    <p:sldId id="1377" r:id="rId25"/>
    <p:sldId id="1378" r:id="rId26"/>
    <p:sldId id="1379" r:id="rId27"/>
    <p:sldId id="1380" r:id="rId28"/>
    <p:sldId id="1381" r:id="rId29"/>
    <p:sldId id="1382" r:id="rId30"/>
    <p:sldId id="1383" r:id="rId31"/>
    <p:sldId id="1384" r:id="rId32"/>
    <p:sldId id="1385" r:id="rId33"/>
    <p:sldId id="1386" r:id="rId34"/>
    <p:sldId id="1387" r:id="rId35"/>
    <p:sldId id="1388" r:id="rId36"/>
    <p:sldId id="1389" r:id="rId37"/>
    <p:sldId id="1390" r:id="rId38"/>
    <p:sldId id="426" r:id="rId39"/>
    <p:sldId id="427" r:id="rId40"/>
    <p:sldId id="462" r:id="rId41"/>
    <p:sldId id="440" r:id="rId42"/>
    <p:sldId id="441" r:id="rId43"/>
    <p:sldId id="442" r:id="rId44"/>
    <p:sldId id="443" r:id="rId45"/>
    <p:sldId id="445" r:id="rId46"/>
    <p:sldId id="451" r:id="rId47"/>
    <p:sldId id="447" r:id="rId48"/>
    <p:sldId id="448" r:id="rId49"/>
    <p:sldId id="449" r:id="rId50"/>
    <p:sldId id="450" r:id="rId51"/>
    <p:sldId id="452" r:id="rId52"/>
    <p:sldId id="1177" r:id="rId53"/>
    <p:sldId id="1178" r:id="rId54"/>
    <p:sldId id="1391" r:id="rId55"/>
    <p:sldId id="1392" r:id="rId56"/>
    <p:sldId id="1393" r:id="rId57"/>
    <p:sldId id="1394" r:id="rId58"/>
    <p:sldId id="1395" r:id="rId59"/>
    <p:sldId id="1396" r:id="rId60"/>
    <p:sldId id="1397" r:id="rId61"/>
    <p:sldId id="1398" r:id="rId62"/>
    <p:sldId id="1399" r:id="rId63"/>
    <p:sldId id="1400" r:id="rId64"/>
    <p:sldId id="1401" r:id="rId65"/>
    <p:sldId id="1402" r:id="rId66"/>
    <p:sldId id="1403" r:id="rId67"/>
    <p:sldId id="352" r:id="rId68"/>
    <p:sldId id="320" r:id="rId69"/>
    <p:sldId id="353" r:id="rId70"/>
    <p:sldId id="354" r:id="rId71"/>
    <p:sldId id="355" r:id="rId72"/>
    <p:sldId id="356" r:id="rId73"/>
    <p:sldId id="357" r:id="rId74"/>
    <p:sldId id="358" r:id="rId75"/>
    <p:sldId id="359" r:id="rId76"/>
    <p:sldId id="360" r:id="rId77"/>
    <p:sldId id="361" r:id="rId78"/>
    <p:sldId id="362" r:id="rId79"/>
    <p:sldId id="363" r:id="rId80"/>
    <p:sldId id="1233" r:id="rId81"/>
    <p:sldId id="1234" r:id="rId82"/>
    <p:sldId id="419" r:id="rId83"/>
    <p:sldId id="460" r:id="rId84"/>
    <p:sldId id="826" r:id="rId85"/>
    <p:sldId id="464" r:id="rId86"/>
    <p:sldId id="865" r:id="rId87"/>
    <p:sldId id="888" r:id="rId88"/>
    <p:sldId id="889" r:id="rId89"/>
    <p:sldId id="1241" r:id="rId90"/>
    <p:sldId id="890" r:id="rId91"/>
    <p:sldId id="891" r:id="rId92"/>
    <p:sldId id="892" r:id="rId93"/>
    <p:sldId id="893" r:id="rId94"/>
    <p:sldId id="894" r:id="rId95"/>
    <p:sldId id="895" r:id="rId96"/>
    <p:sldId id="954" r:id="rId97"/>
    <p:sldId id="898" r:id="rId98"/>
    <p:sldId id="899" r:id="rId99"/>
    <p:sldId id="900" r:id="rId100"/>
    <p:sldId id="901" r:id="rId101"/>
    <p:sldId id="903" r:id="rId102"/>
    <p:sldId id="904" r:id="rId103"/>
    <p:sldId id="1236" r:id="rId104"/>
    <p:sldId id="1235" r:id="rId105"/>
    <p:sldId id="905" r:id="rId106"/>
    <p:sldId id="906" r:id="rId107"/>
    <p:sldId id="907" r:id="rId108"/>
    <p:sldId id="908" r:id="rId109"/>
    <p:sldId id="909" r:id="rId110"/>
    <p:sldId id="910" r:id="rId111"/>
    <p:sldId id="867" r:id="rId112"/>
    <p:sldId id="868" r:id="rId113"/>
    <p:sldId id="919" r:id="rId114"/>
    <p:sldId id="918" r:id="rId115"/>
    <p:sldId id="917" r:id="rId116"/>
    <p:sldId id="916" r:id="rId117"/>
    <p:sldId id="920" r:id="rId118"/>
    <p:sldId id="921" r:id="rId119"/>
    <p:sldId id="1329" r:id="rId120"/>
    <p:sldId id="1328" r:id="rId121"/>
    <p:sldId id="1327" r:id="rId122"/>
    <p:sldId id="1326" r:id="rId123"/>
    <p:sldId id="1325" r:id="rId124"/>
    <p:sldId id="1324" r:id="rId125"/>
    <p:sldId id="1323" r:id="rId126"/>
    <p:sldId id="1322" r:id="rId127"/>
    <p:sldId id="1373" r:id="rId128"/>
    <p:sldId id="1375" r:id="rId129"/>
    <p:sldId id="1374" r:id="rId130"/>
    <p:sldId id="502" r:id="rId131"/>
    <p:sldId id="503" r:id="rId132"/>
    <p:sldId id="795" r:id="rId133"/>
    <p:sldId id="796" r:id="rId134"/>
    <p:sldId id="797" r:id="rId135"/>
    <p:sldId id="794" r:id="rId136"/>
    <p:sldId id="571" r:id="rId137"/>
    <p:sldId id="859" r:id="rId138"/>
  </p:sldIdLst>
  <p:sldSz cx="12192000" cy="6858000"/>
  <p:notesSz cx="9240838" cy="6954838"/>
  <p:defaultTextStyle>
    <a:defPPr>
      <a:defRPr lang="en-US"/>
    </a:defPPr>
    <a:lvl1pPr algn="l" rtl="0" fontAlgn="base">
      <a:spcBef>
        <a:spcPct val="0"/>
      </a:spcBef>
      <a:spcAft>
        <a:spcPct val="0"/>
      </a:spcAft>
      <a:defRPr kern="1200">
        <a:solidFill>
          <a:schemeClr val="tx1"/>
        </a:solidFill>
        <a:latin typeface="Verdana" pitchFamily="34" charset="0"/>
        <a:ea typeface="+mn-ea"/>
        <a:cs typeface="Arial" charset="0"/>
      </a:defRPr>
    </a:lvl1pPr>
    <a:lvl2pPr marL="457200" algn="l" rtl="0" fontAlgn="base">
      <a:spcBef>
        <a:spcPct val="0"/>
      </a:spcBef>
      <a:spcAft>
        <a:spcPct val="0"/>
      </a:spcAft>
      <a:defRPr kern="1200">
        <a:solidFill>
          <a:schemeClr val="tx1"/>
        </a:solidFill>
        <a:latin typeface="Verdana" pitchFamily="34" charset="0"/>
        <a:ea typeface="+mn-ea"/>
        <a:cs typeface="Arial" charset="0"/>
      </a:defRPr>
    </a:lvl2pPr>
    <a:lvl3pPr marL="914400" algn="l" rtl="0" fontAlgn="base">
      <a:spcBef>
        <a:spcPct val="0"/>
      </a:spcBef>
      <a:spcAft>
        <a:spcPct val="0"/>
      </a:spcAft>
      <a:defRPr kern="1200">
        <a:solidFill>
          <a:schemeClr val="tx1"/>
        </a:solidFill>
        <a:latin typeface="Verdana" pitchFamily="34" charset="0"/>
        <a:ea typeface="+mn-ea"/>
        <a:cs typeface="Arial" charset="0"/>
      </a:defRPr>
    </a:lvl3pPr>
    <a:lvl4pPr marL="1371600" algn="l" rtl="0" fontAlgn="base">
      <a:spcBef>
        <a:spcPct val="0"/>
      </a:spcBef>
      <a:spcAft>
        <a:spcPct val="0"/>
      </a:spcAft>
      <a:defRPr kern="1200">
        <a:solidFill>
          <a:schemeClr val="tx1"/>
        </a:solidFill>
        <a:latin typeface="Verdana" pitchFamily="34" charset="0"/>
        <a:ea typeface="+mn-ea"/>
        <a:cs typeface="Arial" charset="0"/>
      </a:defRPr>
    </a:lvl4pPr>
    <a:lvl5pPr marL="1828800" algn="l" rtl="0" fontAlgn="base">
      <a:spcBef>
        <a:spcPct val="0"/>
      </a:spcBef>
      <a:spcAft>
        <a:spcPct val="0"/>
      </a:spcAft>
      <a:defRPr kern="1200">
        <a:solidFill>
          <a:schemeClr val="tx1"/>
        </a:solidFill>
        <a:latin typeface="Verdana" pitchFamily="34" charset="0"/>
        <a:ea typeface="+mn-ea"/>
        <a:cs typeface="Arial" charset="0"/>
      </a:defRPr>
    </a:lvl5pPr>
    <a:lvl6pPr marL="2286000" algn="l" defTabSz="914400" rtl="0" eaLnBrk="1" latinLnBrk="0" hangingPunct="1">
      <a:defRPr kern="1200">
        <a:solidFill>
          <a:schemeClr val="tx1"/>
        </a:solidFill>
        <a:latin typeface="Verdana" pitchFamily="34" charset="0"/>
        <a:ea typeface="+mn-ea"/>
        <a:cs typeface="Arial" charset="0"/>
      </a:defRPr>
    </a:lvl6pPr>
    <a:lvl7pPr marL="2743200" algn="l" defTabSz="914400" rtl="0" eaLnBrk="1" latinLnBrk="0" hangingPunct="1">
      <a:defRPr kern="1200">
        <a:solidFill>
          <a:schemeClr val="tx1"/>
        </a:solidFill>
        <a:latin typeface="Verdana" pitchFamily="34" charset="0"/>
        <a:ea typeface="+mn-ea"/>
        <a:cs typeface="Arial" charset="0"/>
      </a:defRPr>
    </a:lvl7pPr>
    <a:lvl8pPr marL="3200400" algn="l" defTabSz="914400" rtl="0" eaLnBrk="1" latinLnBrk="0" hangingPunct="1">
      <a:defRPr kern="1200">
        <a:solidFill>
          <a:schemeClr val="tx1"/>
        </a:solidFill>
        <a:latin typeface="Verdana" pitchFamily="34" charset="0"/>
        <a:ea typeface="+mn-ea"/>
        <a:cs typeface="Arial" charset="0"/>
      </a:defRPr>
    </a:lvl8pPr>
    <a:lvl9pPr marL="3657600" algn="l" defTabSz="914400" rtl="0" eaLnBrk="1" latinLnBrk="0" hangingPunct="1">
      <a:defRPr kern="1200">
        <a:solidFill>
          <a:schemeClr val="tx1"/>
        </a:solidFill>
        <a:latin typeface="Verdana" pitchFamily="34" charset="0"/>
        <a:ea typeface="+mn-ea"/>
        <a:cs typeface="Arial" charset="0"/>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C9480"/>
    <a:srgbClr val="993366"/>
    <a:srgbClr val="C7C7C7"/>
    <a:srgbClr val="000000"/>
    <a:srgbClr val="FF0000"/>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533" autoAdjust="0"/>
    <p:restoredTop sz="91422" autoAdjust="0"/>
  </p:normalViewPr>
  <p:slideViewPr>
    <p:cSldViewPr>
      <p:cViewPr varScale="1">
        <p:scale>
          <a:sx n="104" d="100"/>
          <a:sy n="104" d="100"/>
        </p:scale>
        <p:origin x="552" y="138"/>
      </p:cViewPr>
      <p:guideLst>
        <p:guide orient="horz" pos="2160"/>
        <p:guide pos="3840"/>
      </p:guideLst>
    </p:cSldViewPr>
  </p:slideViewPr>
  <p:outlineViewPr>
    <p:cViewPr>
      <p:scale>
        <a:sx n="33" d="100"/>
        <a:sy n="33" d="100"/>
      </p:scale>
      <p:origin x="0" y="4902"/>
    </p:cViewPr>
  </p:outlineViewPr>
  <p:notesTextViewPr>
    <p:cViewPr>
      <p:scale>
        <a:sx n="100" d="100"/>
        <a:sy n="100" d="100"/>
      </p:scale>
      <p:origin x="0" y="0"/>
    </p:cViewPr>
  </p:notesTextViewPr>
  <p:sorterViewPr>
    <p:cViewPr>
      <p:scale>
        <a:sx n="66" d="100"/>
        <a:sy n="66" d="100"/>
      </p:scale>
      <p:origin x="0" y="4638"/>
    </p:cViewPr>
  </p:sorterViewPr>
  <p:gridSpacing cx="76200" cy="76200"/>
</p:viewPr>
</file>

<file path=ppt/_rels/presentation.xml.rels><?xml version="1.0" encoding="UTF-8" standalone="yes"?>
<Relationships xmlns="http://schemas.openxmlformats.org/package/2006/relationships"><Relationship Id="rId117" Type="http://schemas.openxmlformats.org/officeDocument/2006/relationships/slide" Target="slides/slide113.xml"/><Relationship Id="rId21" Type="http://schemas.openxmlformats.org/officeDocument/2006/relationships/slide" Target="slides/slide17.xml"/><Relationship Id="rId42" Type="http://schemas.openxmlformats.org/officeDocument/2006/relationships/slide" Target="slides/slide38.xml"/><Relationship Id="rId63" Type="http://schemas.openxmlformats.org/officeDocument/2006/relationships/slide" Target="slides/slide59.xml"/><Relationship Id="rId84" Type="http://schemas.openxmlformats.org/officeDocument/2006/relationships/slide" Target="slides/slide80.xml"/><Relationship Id="rId138" Type="http://schemas.openxmlformats.org/officeDocument/2006/relationships/slide" Target="slides/slide134.xml"/><Relationship Id="rId107" Type="http://schemas.openxmlformats.org/officeDocument/2006/relationships/slide" Target="slides/slide103.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slide" Target="slides/slide70.xml"/><Relationship Id="rId79" Type="http://schemas.openxmlformats.org/officeDocument/2006/relationships/slide" Target="slides/slide75.xml"/><Relationship Id="rId102" Type="http://schemas.openxmlformats.org/officeDocument/2006/relationships/slide" Target="slides/slide98.xml"/><Relationship Id="rId123" Type="http://schemas.openxmlformats.org/officeDocument/2006/relationships/slide" Target="slides/slide119.xml"/><Relationship Id="rId128" Type="http://schemas.openxmlformats.org/officeDocument/2006/relationships/slide" Target="slides/slide124.xml"/><Relationship Id="rId144" Type="http://schemas.openxmlformats.org/officeDocument/2006/relationships/tableStyles" Target="tableStyles.xml"/><Relationship Id="rId5" Type="http://schemas.openxmlformats.org/officeDocument/2006/relationships/slide" Target="slides/slide1.xml"/><Relationship Id="rId90" Type="http://schemas.openxmlformats.org/officeDocument/2006/relationships/slide" Target="slides/slide86.xml"/><Relationship Id="rId95" Type="http://schemas.openxmlformats.org/officeDocument/2006/relationships/slide" Target="slides/slide91.xml"/><Relationship Id="rId22" Type="http://schemas.openxmlformats.org/officeDocument/2006/relationships/slide" Target="slides/slide18.xml"/><Relationship Id="rId27" Type="http://schemas.openxmlformats.org/officeDocument/2006/relationships/slide" Target="slides/slide23.xml"/><Relationship Id="rId43" Type="http://schemas.openxmlformats.org/officeDocument/2006/relationships/slide" Target="slides/slide39.xml"/><Relationship Id="rId48" Type="http://schemas.openxmlformats.org/officeDocument/2006/relationships/slide" Target="slides/slide44.xml"/><Relationship Id="rId64" Type="http://schemas.openxmlformats.org/officeDocument/2006/relationships/slide" Target="slides/slide60.xml"/><Relationship Id="rId69" Type="http://schemas.openxmlformats.org/officeDocument/2006/relationships/slide" Target="slides/slide65.xml"/><Relationship Id="rId113" Type="http://schemas.openxmlformats.org/officeDocument/2006/relationships/slide" Target="slides/slide109.xml"/><Relationship Id="rId118" Type="http://schemas.openxmlformats.org/officeDocument/2006/relationships/slide" Target="slides/slide114.xml"/><Relationship Id="rId134" Type="http://schemas.openxmlformats.org/officeDocument/2006/relationships/slide" Target="slides/slide130.xml"/><Relationship Id="rId139" Type="http://schemas.openxmlformats.org/officeDocument/2006/relationships/notesMaster" Target="notesMasters/notesMaster1.xml"/><Relationship Id="rId80" Type="http://schemas.openxmlformats.org/officeDocument/2006/relationships/slide" Target="slides/slide76.xml"/><Relationship Id="rId85" Type="http://schemas.openxmlformats.org/officeDocument/2006/relationships/slide" Target="slides/slide81.xml"/><Relationship Id="rId12" Type="http://schemas.openxmlformats.org/officeDocument/2006/relationships/slide" Target="slides/slide8.xml"/><Relationship Id="rId17" Type="http://schemas.openxmlformats.org/officeDocument/2006/relationships/slide" Target="slides/slide13.xml"/><Relationship Id="rId33" Type="http://schemas.openxmlformats.org/officeDocument/2006/relationships/slide" Target="slides/slide29.xml"/><Relationship Id="rId38" Type="http://schemas.openxmlformats.org/officeDocument/2006/relationships/slide" Target="slides/slide34.xml"/><Relationship Id="rId59" Type="http://schemas.openxmlformats.org/officeDocument/2006/relationships/slide" Target="slides/slide55.xml"/><Relationship Id="rId103" Type="http://schemas.openxmlformats.org/officeDocument/2006/relationships/slide" Target="slides/slide99.xml"/><Relationship Id="rId108" Type="http://schemas.openxmlformats.org/officeDocument/2006/relationships/slide" Target="slides/slide104.xml"/><Relationship Id="rId124" Type="http://schemas.openxmlformats.org/officeDocument/2006/relationships/slide" Target="slides/slide120.xml"/><Relationship Id="rId129" Type="http://schemas.openxmlformats.org/officeDocument/2006/relationships/slide" Target="slides/slide125.xml"/><Relationship Id="rId54" Type="http://schemas.openxmlformats.org/officeDocument/2006/relationships/slide" Target="slides/slide50.xml"/><Relationship Id="rId70" Type="http://schemas.openxmlformats.org/officeDocument/2006/relationships/slide" Target="slides/slide66.xml"/><Relationship Id="rId75" Type="http://schemas.openxmlformats.org/officeDocument/2006/relationships/slide" Target="slides/slide71.xml"/><Relationship Id="rId91" Type="http://schemas.openxmlformats.org/officeDocument/2006/relationships/slide" Target="slides/slide87.xml"/><Relationship Id="rId96" Type="http://schemas.openxmlformats.org/officeDocument/2006/relationships/slide" Target="slides/slide92.xml"/><Relationship Id="rId14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2.xml"/><Relationship Id="rId23" Type="http://schemas.openxmlformats.org/officeDocument/2006/relationships/slide" Target="slides/slide19.xml"/><Relationship Id="rId28" Type="http://schemas.openxmlformats.org/officeDocument/2006/relationships/slide" Target="slides/slide24.xml"/><Relationship Id="rId49" Type="http://schemas.openxmlformats.org/officeDocument/2006/relationships/slide" Target="slides/slide45.xml"/><Relationship Id="rId114" Type="http://schemas.openxmlformats.org/officeDocument/2006/relationships/slide" Target="slides/slide110.xml"/><Relationship Id="rId119" Type="http://schemas.openxmlformats.org/officeDocument/2006/relationships/slide" Target="slides/slide115.xml"/><Relationship Id="rId44" Type="http://schemas.openxmlformats.org/officeDocument/2006/relationships/slide" Target="slides/slide40.xml"/><Relationship Id="rId60" Type="http://schemas.openxmlformats.org/officeDocument/2006/relationships/slide" Target="slides/slide56.xml"/><Relationship Id="rId65" Type="http://schemas.openxmlformats.org/officeDocument/2006/relationships/slide" Target="slides/slide61.xml"/><Relationship Id="rId81" Type="http://schemas.openxmlformats.org/officeDocument/2006/relationships/slide" Target="slides/slide77.xml"/><Relationship Id="rId86" Type="http://schemas.openxmlformats.org/officeDocument/2006/relationships/slide" Target="slides/slide82.xml"/><Relationship Id="rId130" Type="http://schemas.openxmlformats.org/officeDocument/2006/relationships/slide" Target="slides/slide126.xml"/><Relationship Id="rId135" Type="http://schemas.openxmlformats.org/officeDocument/2006/relationships/slide" Target="slides/slide131.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109" Type="http://schemas.openxmlformats.org/officeDocument/2006/relationships/slide" Target="slides/slide10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slide" Target="slides/slide72.xml"/><Relationship Id="rId97" Type="http://schemas.openxmlformats.org/officeDocument/2006/relationships/slide" Target="slides/slide93.xml"/><Relationship Id="rId104" Type="http://schemas.openxmlformats.org/officeDocument/2006/relationships/slide" Target="slides/slide100.xml"/><Relationship Id="rId120" Type="http://schemas.openxmlformats.org/officeDocument/2006/relationships/slide" Target="slides/slide116.xml"/><Relationship Id="rId125" Type="http://schemas.openxmlformats.org/officeDocument/2006/relationships/slide" Target="slides/slide121.xml"/><Relationship Id="rId141" Type="http://schemas.openxmlformats.org/officeDocument/2006/relationships/presProps" Target="presProps.xml"/><Relationship Id="rId7" Type="http://schemas.openxmlformats.org/officeDocument/2006/relationships/slide" Target="slides/slide3.xml"/><Relationship Id="rId71" Type="http://schemas.openxmlformats.org/officeDocument/2006/relationships/slide" Target="slides/slide67.xml"/><Relationship Id="rId92" Type="http://schemas.openxmlformats.org/officeDocument/2006/relationships/slide" Target="slides/slide88.xml"/><Relationship Id="rId2" Type="http://schemas.openxmlformats.org/officeDocument/2006/relationships/slideMaster" Target="slideMasters/slideMaster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87" Type="http://schemas.openxmlformats.org/officeDocument/2006/relationships/slide" Target="slides/slide83.xml"/><Relationship Id="rId110" Type="http://schemas.openxmlformats.org/officeDocument/2006/relationships/slide" Target="slides/slide106.xml"/><Relationship Id="rId115" Type="http://schemas.openxmlformats.org/officeDocument/2006/relationships/slide" Target="slides/slide111.xml"/><Relationship Id="rId131" Type="http://schemas.openxmlformats.org/officeDocument/2006/relationships/slide" Target="slides/slide127.xml"/><Relationship Id="rId136" Type="http://schemas.openxmlformats.org/officeDocument/2006/relationships/slide" Target="slides/slide132.xml"/><Relationship Id="rId61" Type="http://schemas.openxmlformats.org/officeDocument/2006/relationships/slide" Target="slides/slide57.xml"/><Relationship Id="rId82" Type="http://schemas.openxmlformats.org/officeDocument/2006/relationships/slide" Target="slides/slide78.xml"/><Relationship Id="rId19" Type="http://schemas.openxmlformats.org/officeDocument/2006/relationships/slide" Target="slides/slide15.xml"/><Relationship Id="rId14" Type="http://schemas.openxmlformats.org/officeDocument/2006/relationships/slide" Target="slides/slide10.xml"/><Relationship Id="rId30" Type="http://schemas.openxmlformats.org/officeDocument/2006/relationships/slide" Target="slides/slide26.xml"/><Relationship Id="rId35" Type="http://schemas.openxmlformats.org/officeDocument/2006/relationships/slide" Target="slides/slide31.xml"/><Relationship Id="rId56" Type="http://schemas.openxmlformats.org/officeDocument/2006/relationships/slide" Target="slides/slide52.xml"/><Relationship Id="rId77" Type="http://schemas.openxmlformats.org/officeDocument/2006/relationships/slide" Target="slides/slide73.xml"/><Relationship Id="rId100" Type="http://schemas.openxmlformats.org/officeDocument/2006/relationships/slide" Target="slides/slide96.xml"/><Relationship Id="rId105" Type="http://schemas.openxmlformats.org/officeDocument/2006/relationships/slide" Target="slides/slide101.xml"/><Relationship Id="rId126" Type="http://schemas.openxmlformats.org/officeDocument/2006/relationships/slide" Target="slides/slide122.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93" Type="http://schemas.openxmlformats.org/officeDocument/2006/relationships/slide" Target="slides/slide89.xml"/><Relationship Id="rId98" Type="http://schemas.openxmlformats.org/officeDocument/2006/relationships/slide" Target="slides/slide94.xml"/><Relationship Id="rId121" Type="http://schemas.openxmlformats.org/officeDocument/2006/relationships/slide" Target="slides/slide117.xml"/><Relationship Id="rId142" Type="http://schemas.openxmlformats.org/officeDocument/2006/relationships/viewProps" Target="viewProps.xml"/><Relationship Id="rId3" Type="http://schemas.openxmlformats.org/officeDocument/2006/relationships/slideMaster" Target="slideMasters/slideMaster3.xml"/><Relationship Id="rId25" Type="http://schemas.openxmlformats.org/officeDocument/2006/relationships/slide" Target="slides/slide21.xml"/><Relationship Id="rId46" Type="http://schemas.openxmlformats.org/officeDocument/2006/relationships/slide" Target="slides/slide42.xml"/><Relationship Id="rId67" Type="http://schemas.openxmlformats.org/officeDocument/2006/relationships/slide" Target="slides/slide63.xml"/><Relationship Id="rId116" Type="http://schemas.openxmlformats.org/officeDocument/2006/relationships/slide" Target="slides/slide112.xml"/><Relationship Id="rId137" Type="http://schemas.openxmlformats.org/officeDocument/2006/relationships/slide" Target="slides/slide133.xml"/><Relationship Id="rId20" Type="http://schemas.openxmlformats.org/officeDocument/2006/relationships/slide" Target="slides/slide16.xml"/><Relationship Id="rId41" Type="http://schemas.openxmlformats.org/officeDocument/2006/relationships/slide" Target="slides/slide37.xml"/><Relationship Id="rId62" Type="http://schemas.openxmlformats.org/officeDocument/2006/relationships/slide" Target="slides/slide58.xml"/><Relationship Id="rId83" Type="http://schemas.openxmlformats.org/officeDocument/2006/relationships/slide" Target="slides/slide79.xml"/><Relationship Id="rId88" Type="http://schemas.openxmlformats.org/officeDocument/2006/relationships/slide" Target="slides/slide84.xml"/><Relationship Id="rId111" Type="http://schemas.openxmlformats.org/officeDocument/2006/relationships/slide" Target="slides/slide107.xml"/><Relationship Id="rId132" Type="http://schemas.openxmlformats.org/officeDocument/2006/relationships/slide" Target="slides/slide128.xml"/><Relationship Id="rId15" Type="http://schemas.openxmlformats.org/officeDocument/2006/relationships/slide" Target="slides/slide11.xml"/><Relationship Id="rId36" Type="http://schemas.openxmlformats.org/officeDocument/2006/relationships/slide" Target="slides/slide32.xml"/><Relationship Id="rId57" Type="http://schemas.openxmlformats.org/officeDocument/2006/relationships/slide" Target="slides/slide53.xml"/><Relationship Id="rId106" Type="http://schemas.openxmlformats.org/officeDocument/2006/relationships/slide" Target="slides/slide102.xml"/><Relationship Id="rId127" Type="http://schemas.openxmlformats.org/officeDocument/2006/relationships/slide" Target="slides/slide123.xml"/><Relationship Id="rId10" Type="http://schemas.openxmlformats.org/officeDocument/2006/relationships/slide" Target="slides/slide6.xml"/><Relationship Id="rId31" Type="http://schemas.openxmlformats.org/officeDocument/2006/relationships/slide" Target="slides/slide27.xml"/><Relationship Id="rId52" Type="http://schemas.openxmlformats.org/officeDocument/2006/relationships/slide" Target="slides/slide48.xml"/><Relationship Id="rId73" Type="http://schemas.openxmlformats.org/officeDocument/2006/relationships/slide" Target="slides/slide69.xml"/><Relationship Id="rId78" Type="http://schemas.openxmlformats.org/officeDocument/2006/relationships/slide" Target="slides/slide74.xml"/><Relationship Id="rId94" Type="http://schemas.openxmlformats.org/officeDocument/2006/relationships/slide" Target="slides/slide90.xml"/><Relationship Id="rId99" Type="http://schemas.openxmlformats.org/officeDocument/2006/relationships/slide" Target="slides/slide95.xml"/><Relationship Id="rId101" Type="http://schemas.openxmlformats.org/officeDocument/2006/relationships/slide" Target="slides/slide97.xml"/><Relationship Id="rId122" Type="http://schemas.openxmlformats.org/officeDocument/2006/relationships/slide" Target="slides/slide118.xml"/><Relationship Id="rId143" Type="http://schemas.openxmlformats.org/officeDocument/2006/relationships/theme" Target="theme/theme1.xml"/><Relationship Id="rId4" Type="http://schemas.openxmlformats.org/officeDocument/2006/relationships/slideMaster" Target="slideMasters/slideMaster4.xml"/><Relationship Id="rId9" Type="http://schemas.openxmlformats.org/officeDocument/2006/relationships/slide" Target="slides/slide5.xml"/><Relationship Id="rId26" Type="http://schemas.openxmlformats.org/officeDocument/2006/relationships/slide" Target="slides/slide22.xml"/><Relationship Id="rId47" Type="http://schemas.openxmlformats.org/officeDocument/2006/relationships/slide" Target="slides/slide43.xml"/><Relationship Id="rId68" Type="http://schemas.openxmlformats.org/officeDocument/2006/relationships/slide" Target="slides/slide64.xml"/><Relationship Id="rId89" Type="http://schemas.openxmlformats.org/officeDocument/2006/relationships/slide" Target="slides/slide85.xml"/><Relationship Id="rId112" Type="http://schemas.openxmlformats.org/officeDocument/2006/relationships/slide" Target="slides/slide108.xml"/><Relationship Id="rId133" Type="http://schemas.openxmlformats.org/officeDocument/2006/relationships/slide" Target="slides/slide129.xml"/><Relationship Id="rId16" Type="http://schemas.openxmlformats.org/officeDocument/2006/relationships/slide" Target="slides/slide1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6.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5" name="Rectangle 3"/>
          <p:cNvSpPr>
            <a:spLocks noGrp="1" noChangeArrowheads="1"/>
          </p:cNvSpPr>
          <p:nvPr>
            <p:ph type="dt" sz="quarter"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3076" name="Rectangle 4"/>
          <p:cNvSpPr>
            <a:spLocks noGrp="1" noChangeArrowheads="1"/>
          </p:cNvSpPr>
          <p:nvPr>
            <p:ph type="ftr" sz="quarter" idx="2"/>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3077" name="Rectangle 5"/>
          <p:cNvSpPr>
            <a:spLocks noGrp="1" noChangeArrowheads="1"/>
          </p:cNvSpPr>
          <p:nvPr>
            <p:ph type="sldNum" sz="quarter" idx="3"/>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92F7831D-801C-46EA-86DA-844BD6A16010}" type="slidenum">
              <a:rPr lang="en-US"/>
              <a:pPr>
                <a:defRPr/>
              </a:pPr>
              <a:t>‹#›</a:t>
            </a:fld>
            <a:endParaRPr lang="en-US" dirty="0"/>
          </a:p>
        </p:txBody>
      </p:sp>
    </p:spTree>
    <p:extLst>
      <p:ext uri="{BB962C8B-B14F-4D97-AF65-F5344CB8AC3E}">
        <p14:creationId xmlns:p14="http://schemas.microsoft.com/office/powerpoint/2010/main" val="29795326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hdr" sz="quarter"/>
          </p:nvPr>
        </p:nvSpPr>
        <p:spPr bwMode="auto">
          <a:xfrm>
            <a:off x="0"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099" name="Rectangle 3"/>
          <p:cNvSpPr>
            <a:spLocks noGrp="1" noChangeArrowheads="1"/>
          </p:cNvSpPr>
          <p:nvPr>
            <p:ph type="dt" idx="1"/>
          </p:nvPr>
        </p:nvSpPr>
        <p:spPr bwMode="auto">
          <a:xfrm>
            <a:off x="5235575" y="0"/>
            <a:ext cx="4003675" cy="3476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eaLnBrk="0" hangingPunct="0">
              <a:defRPr sz="1200" smtClean="0">
                <a:latin typeface="Arial" charset="0"/>
              </a:defRPr>
            </a:lvl1pPr>
          </a:lstStyle>
          <a:p>
            <a:pPr>
              <a:defRPr/>
            </a:pPr>
            <a:endParaRPr lang="en-US" dirty="0"/>
          </a:p>
        </p:txBody>
      </p:sp>
      <p:sp>
        <p:nvSpPr>
          <p:cNvPr id="48132" name="Rectangle 4"/>
          <p:cNvSpPr>
            <a:spLocks noGrp="1" noRot="1" noChangeAspect="1" noChangeArrowheads="1" noTextEdit="1"/>
          </p:cNvSpPr>
          <p:nvPr>
            <p:ph type="sldImg" idx="2"/>
          </p:nvPr>
        </p:nvSpPr>
        <p:spPr bwMode="auto">
          <a:xfrm>
            <a:off x="2303463" y="522288"/>
            <a:ext cx="4633912" cy="2606675"/>
          </a:xfrm>
          <a:prstGeom prst="rect">
            <a:avLst/>
          </a:prstGeom>
          <a:noFill/>
          <a:ln w="9525">
            <a:solidFill>
              <a:srgbClr val="000000"/>
            </a:solidFill>
            <a:miter lim="800000"/>
            <a:headEnd/>
            <a:tailEnd/>
          </a:ln>
        </p:spPr>
      </p:sp>
      <p:sp>
        <p:nvSpPr>
          <p:cNvPr id="4101" name="Rectangle 5"/>
          <p:cNvSpPr>
            <a:spLocks noGrp="1" noChangeArrowheads="1"/>
          </p:cNvSpPr>
          <p:nvPr>
            <p:ph type="body" sz="quarter" idx="3"/>
          </p:nvPr>
        </p:nvSpPr>
        <p:spPr bwMode="auto">
          <a:xfrm>
            <a:off x="923925" y="3303588"/>
            <a:ext cx="7392988" cy="3128962"/>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4102" name="Rectangle 6"/>
          <p:cNvSpPr>
            <a:spLocks noGrp="1" noChangeArrowheads="1"/>
          </p:cNvSpPr>
          <p:nvPr>
            <p:ph type="ftr" sz="quarter" idx="4"/>
          </p:nvPr>
        </p:nvSpPr>
        <p:spPr bwMode="auto">
          <a:xfrm>
            <a:off x="0"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eaLnBrk="0" hangingPunct="0">
              <a:defRPr sz="1200" smtClean="0">
                <a:latin typeface="Arial" charset="0"/>
              </a:defRPr>
            </a:lvl1pPr>
          </a:lstStyle>
          <a:p>
            <a:pPr>
              <a:defRPr/>
            </a:pPr>
            <a:endParaRPr lang="en-US" dirty="0"/>
          </a:p>
        </p:txBody>
      </p:sp>
      <p:sp>
        <p:nvSpPr>
          <p:cNvPr id="4103" name="Rectangle 7"/>
          <p:cNvSpPr>
            <a:spLocks noGrp="1" noChangeArrowheads="1"/>
          </p:cNvSpPr>
          <p:nvPr>
            <p:ph type="sldNum" sz="quarter" idx="5"/>
          </p:nvPr>
        </p:nvSpPr>
        <p:spPr bwMode="auto">
          <a:xfrm>
            <a:off x="5235575" y="6605588"/>
            <a:ext cx="4003675" cy="347662"/>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eaLnBrk="0" hangingPunct="0">
              <a:defRPr sz="1200" smtClean="0">
                <a:latin typeface="Arial" charset="0"/>
              </a:defRPr>
            </a:lvl1pPr>
          </a:lstStyle>
          <a:p>
            <a:pPr>
              <a:defRPr/>
            </a:pPr>
            <a:fld id="{26A3953D-5909-4241-B856-34C355E70DD7}" type="slidenum">
              <a:rPr lang="en-US"/>
              <a:pPr>
                <a:defRPr/>
              </a:pPr>
              <a:t>‹#›</a:t>
            </a:fld>
            <a:endParaRPr lang="en-US" dirty="0"/>
          </a:p>
        </p:txBody>
      </p:sp>
    </p:spTree>
    <p:extLst>
      <p:ext uri="{BB962C8B-B14F-4D97-AF65-F5344CB8AC3E}">
        <p14:creationId xmlns:p14="http://schemas.microsoft.com/office/powerpoint/2010/main" val="97750388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Arial" charset="0"/>
      </a:defRPr>
    </a:lvl1pPr>
    <a:lvl2pPr marL="457200" algn="l" rtl="0" eaLnBrk="0" fontAlgn="base" hangingPunct="0">
      <a:spcBef>
        <a:spcPct val="30000"/>
      </a:spcBef>
      <a:spcAft>
        <a:spcPct val="0"/>
      </a:spcAft>
      <a:defRPr sz="1200" kern="1200">
        <a:solidFill>
          <a:schemeClr val="tx1"/>
        </a:solidFill>
        <a:latin typeface="Arial" charset="0"/>
        <a:ea typeface="+mn-ea"/>
        <a:cs typeface="Arial" charset="0"/>
      </a:defRPr>
    </a:lvl2pPr>
    <a:lvl3pPr marL="914400" algn="l" rtl="0" eaLnBrk="0" fontAlgn="base" hangingPunct="0">
      <a:spcBef>
        <a:spcPct val="30000"/>
      </a:spcBef>
      <a:spcAft>
        <a:spcPct val="0"/>
      </a:spcAft>
      <a:defRPr sz="1200" kern="1200">
        <a:solidFill>
          <a:schemeClr val="tx1"/>
        </a:solidFill>
        <a:latin typeface="Arial" charset="0"/>
        <a:ea typeface="+mn-ea"/>
        <a:cs typeface="Arial" charset="0"/>
      </a:defRPr>
    </a:lvl3pPr>
    <a:lvl4pPr marL="1371600" algn="l" rtl="0" eaLnBrk="0" fontAlgn="base" hangingPunct="0">
      <a:spcBef>
        <a:spcPct val="30000"/>
      </a:spcBef>
      <a:spcAft>
        <a:spcPct val="0"/>
      </a:spcAft>
      <a:defRPr sz="1200" kern="1200">
        <a:solidFill>
          <a:schemeClr val="tx1"/>
        </a:solidFill>
        <a:latin typeface="Arial" charset="0"/>
        <a:ea typeface="+mn-ea"/>
        <a:cs typeface="Arial" charset="0"/>
      </a:defRPr>
    </a:lvl4pPr>
    <a:lvl5pPr marL="1828800" algn="l" rtl="0" eaLnBrk="0" fontAlgn="base" hangingPunct="0">
      <a:spcBef>
        <a:spcPct val="30000"/>
      </a:spcBef>
      <a:spcAft>
        <a:spcPct val="0"/>
      </a:spcAft>
      <a:defRPr sz="1200" kern="1200">
        <a:solidFill>
          <a:schemeClr val="tx1"/>
        </a:solidFill>
        <a:latin typeface="Arial" charset="0"/>
        <a:ea typeface="+mn-ea"/>
        <a:cs typeface="Arial"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54AA9D-406D-9944-BC23-F4B669653A0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charset="0"/>
            </a:endParaRPr>
          </a:p>
        </p:txBody>
      </p:sp>
    </p:spTree>
    <p:extLst>
      <p:ext uri="{BB962C8B-B14F-4D97-AF65-F5344CB8AC3E}">
        <p14:creationId xmlns:p14="http://schemas.microsoft.com/office/powerpoint/2010/main" val="33633131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CA54AA9D-406D-9944-BC23-F4B669653A08}"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Arial" charset="0"/>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Arial" charset="0"/>
            </a:endParaRPr>
          </a:p>
        </p:txBody>
      </p:sp>
    </p:spTree>
    <p:extLst>
      <p:ext uri="{BB962C8B-B14F-4D97-AF65-F5344CB8AC3E}">
        <p14:creationId xmlns:p14="http://schemas.microsoft.com/office/powerpoint/2010/main" val="33633131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26A3953D-5909-4241-B856-34C355E70DD7}" type="slidenum">
              <a:rPr lang="en-US" smtClean="0"/>
              <a:pPr>
                <a:defRPr/>
              </a:pPr>
              <a:t>81</a:t>
            </a:fld>
            <a:endParaRPr lang="en-US" dirty="0"/>
          </a:p>
        </p:txBody>
      </p:sp>
    </p:spTree>
    <p:extLst>
      <p:ext uri="{BB962C8B-B14F-4D97-AF65-F5344CB8AC3E}">
        <p14:creationId xmlns:p14="http://schemas.microsoft.com/office/powerpoint/2010/main" val="26228756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26A3953D-5909-4241-B856-34C355E70DD7}"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85</a:t>
            </a:fld>
            <a:endParaRPr kumimoji="0" lang="en-US" sz="1200" b="0" i="0" u="none" strike="noStrike" kern="1200" cap="none" spc="0" normalizeH="0" baseline="0" noProof="0" dirty="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15368626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0" fontAlgn="base" latinLnBrk="0" hangingPunct="0">
              <a:lnSpc>
                <a:spcPct val="100000"/>
              </a:lnSpc>
              <a:spcBef>
                <a:spcPct val="0"/>
              </a:spcBef>
              <a:spcAft>
                <a:spcPct val="0"/>
              </a:spcAft>
              <a:buClrTx/>
              <a:buSzTx/>
              <a:buFontTx/>
              <a:buNone/>
              <a:tabLst/>
              <a:defRPr/>
            </a:pPr>
            <a:fld id="{26A3953D-5909-4241-B856-34C355E70DD7}" type="slidenum">
              <a:rPr kumimoji="0" lang="en-US" sz="1200" b="0" i="0" u="none" strike="noStrike" kern="1200" cap="none" spc="0" normalizeH="0" baseline="0" noProof="0" smtClean="0">
                <a:ln>
                  <a:noFill/>
                </a:ln>
                <a:solidFill>
                  <a:srgbClr val="000000"/>
                </a:solidFill>
                <a:effectLst/>
                <a:uLnTx/>
                <a:uFillTx/>
                <a:latin typeface="Arial" charset="0"/>
                <a:ea typeface="+mn-ea"/>
                <a:cs typeface="Arial" charset="0"/>
              </a:rPr>
              <a:pPr marL="0" marR="0" lvl="0" indent="0" algn="r" defTabSz="914400" rtl="0" eaLnBrk="0" fontAlgn="base" latinLnBrk="0" hangingPunct="0">
                <a:lnSpc>
                  <a:spcPct val="100000"/>
                </a:lnSpc>
                <a:spcBef>
                  <a:spcPct val="0"/>
                </a:spcBef>
                <a:spcAft>
                  <a:spcPct val="0"/>
                </a:spcAft>
                <a:buClrTx/>
                <a:buSzTx/>
                <a:buFontTx/>
                <a:buNone/>
                <a:tabLst/>
                <a:defRPr/>
              </a:pPr>
              <a:t>86</a:t>
            </a:fld>
            <a:endParaRPr kumimoji="0" lang="en-US" sz="1200" b="0" i="0" u="none" strike="noStrike" kern="1200" cap="none" spc="0" normalizeH="0" baseline="0" noProof="0" dirty="0">
              <a:ln>
                <a:noFill/>
              </a:ln>
              <a:solidFill>
                <a:srgbClr val="000000"/>
              </a:solidFill>
              <a:effectLst/>
              <a:uLnTx/>
              <a:uFillTx/>
              <a:latin typeface="Arial" charset="0"/>
              <a:ea typeface="+mn-ea"/>
              <a:cs typeface="Arial" charset="0"/>
            </a:endParaRPr>
          </a:p>
        </p:txBody>
      </p:sp>
    </p:spTree>
    <p:extLst>
      <p:ext uri="{BB962C8B-B14F-4D97-AF65-F5344CB8AC3E}">
        <p14:creationId xmlns:p14="http://schemas.microsoft.com/office/powerpoint/2010/main" val="281730361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pPr>
                <a:defRPr/>
              </a:pPr>
              <a:t>‹#›</a:t>
            </a:fld>
            <a:endParaRPr lang="en-US" dirty="0"/>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pPr>
                <a:defRPr/>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8467" y="20638"/>
            <a:ext cx="12192000" cy="6858000"/>
            <a:chOff x="0" y="0"/>
            <a:chExt cx="5760" cy="4320"/>
          </a:xfrm>
        </p:grpSpPr>
        <p:sp>
          <p:nvSpPr>
            <p:cNvPr id="5"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6"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7" name="Freeform 5"/>
          <p:cNvSpPr>
            <a:spLocks/>
          </p:cNvSpPr>
          <p:nvPr/>
        </p:nvSpPr>
        <p:spPr bwMode="hidden">
          <a:xfrm>
            <a:off x="8322733" y="626903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8" name="Group 6"/>
          <p:cNvGrpSpPr>
            <a:grpSpLocks/>
          </p:cNvGrpSpPr>
          <p:nvPr/>
        </p:nvGrpSpPr>
        <p:grpSpPr bwMode="auto">
          <a:xfrm>
            <a:off x="-2117" y="6034088"/>
            <a:ext cx="10460568" cy="850900"/>
            <a:chOff x="0" y="3792"/>
            <a:chExt cx="4942" cy="536"/>
          </a:xfrm>
        </p:grpSpPr>
        <p:sp>
          <p:nvSpPr>
            <p:cNvPr id="9"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 name="Group 8"/>
            <p:cNvGrpSpPr>
              <a:grpSpLocks/>
            </p:cNvGrpSpPr>
            <p:nvPr userDrawn="1"/>
          </p:nvGrpSpPr>
          <p:grpSpPr bwMode="auto">
            <a:xfrm>
              <a:off x="2486" y="3792"/>
              <a:ext cx="2456" cy="536"/>
              <a:chOff x="2486" y="3792"/>
              <a:chExt cx="2456" cy="536"/>
            </a:xfrm>
          </p:grpSpPr>
          <p:sp>
            <p:nvSpPr>
              <p:cNvPr id="12" name="Freeform 9"/>
              <p:cNvSpPr>
                <a:spLocks/>
              </p:cNvSpPr>
              <p:nvPr userDrawn="1"/>
            </p:nvSpPr>
            <p:spPr bwMode="ltGray">
              <a:xfrm>
                <a:off x="3948" y="3799"/>
                <a:ext cx="994" cy="529"/>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592" y="527"/>
                  </a:cxn>
                  <a:cxn ang="0">
                    <a:pos x="994" y="529"/>
                  </a:cxn>
                  <a:cxn ang="0">
                    <a:pos x="828" y="473"/>
                  </a:cxn>
                  <a:cxn ang="0">
                    <a:pos x="636" y="373"/>
                  </a:cxn>
                </a:cxnLst>
                <a:rect l="0" t="0" r="r" b="b"/>
                <a:pathLst>
                  <a:path w="994" h="529">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592" y="527"/>
                    </a:lnTo>
                    <a:lnTo>
                      <a:pt x="994"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3"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4"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5"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6"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11"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7" name="Group 15"/>
          <p:cNvGrpSpPr>
            <a:grpSpLocks/>
          </p:cNvGrpSpPr>
          <p:nvPr/>
        </p:nvGrpSpPr>
        <p:grpSpPr bwMode="auto">
          <a:xfrm>
            <a:off x="836085" y="6021388"/>
            <a:ext cx="7579783" cy="849312"/>
            <a:chOff x="395" y="3793"/>
            <a:chExt cx="3581" cy="535"/>
          </a:xfrm>
        </p:grpSpPr>
        <p:sp>
          <p:nvSpPr>
            <p:cNvPr id="18" name="Freeform 16"/>
            <p:cNvSpPr>
              <a:spLocks/>
            </p:cNvSpPr>
            <p:nvPr userDrawn="1"/>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19" name="Freeform 17"/>
            <p:cNvSpPr>
              <a:spLocks/>
            </p:cNvSpPr>
            <p:nvPr userDrawn="1"/>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0" name="Freeform 18"/>
            <p:cNvSpPr>
              <a:spLocks/>
            </p:cNvSpPr>
            <p:nvPr userDrawn="1"/>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1" name="Freeform 19"/>
            <p:cNvSpPr>
              <a:spLocks/>
            </p:cNvSpPr>
            <p:nvPr userDrawn="1"/>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2" name="Freeform 20"/>
            <p:cNvSpPr>
              <a:spLocks/>
            </p:cNvSpPr>
            <p:nvPr userDrawn="1"/>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23" name="Freeform 21"/>
            <p:cNvSpPr>
              <a:spLocks/>
            </p:cNvSpPr>
            <p:nvPr userDrawn="1"/>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8390" name="Rectangle 22"/>
          <p:cNvSpPr>
            <a:spLocks noGrp="1" noChangeArrowheads="1"/>
          </p:cNvSpPr>
          <p:nvPr>
            <p:ph type="ctrTitle" sz="quarter"/>
          </p:nvPr>
        </p:nvSpPr>
        <p:spPr>
          <a:xfrm>
            <a:off x="609600" y="1447801"/>
            <a:ext cx="10972800" cy="1736725"/>
          </a:xfrm>
        </p:spPr>
        <p:txBody>
          <a:bodyPr/>
          <a:lstStyle>
            <a:lvl1pPr>
              <a:defRPr sz="5400"/>
            </a:lvl1pPr>
          </a:lstStyle>
          <a:p>
            <a:r>
              <a:rPr lang="en-US"/>
              <a:t>Click to edit Master title style</a:t>
            </a:r>
          </a:p>
        </p:txBody>
      </p:sp>
      <p:sp>
        <p:nvSpPr>
          <p:cNvPr id="58391" name="Rectangle 23"/>
          <p:cNvSpPr>
            <a:spLocks noGrp="1" noChangeArrowheads="1"/>
          </p:cNvSpPr>
          <p:nvPr>
            <p:ph type="subTitle" sz="quarter" idx="1"/>
          </p:nvPr>
        </p:nvSpPr>
        <p:spPr>
          <a:xfrm>
            <a:off x="1828800" y="3429000"/>
            <a:ext cx="8534400" cy="1752600"/>
          </a:xfrm>
        </p:spPr>
        <p:txBody>
          <a:bodyPr/>
          <a:lstStyle>
            <a:lvl1pPr marL="0" indent="0" algn="ctr">
              <a:buFontTx/>
              <a:buNone/>
              <a:defRPr>
                <a:effectLst>
                  <a:outerShdw blurRad="38100" dist="38100" dir="2700000" algn="tl">
                    <a:srgbClr val="000000"/>
                  </a:outerShdw>
                </a:effectLst>
              </a:defRPr>
            </a:lvl1pPr>
          </a:lstStyle>
          <a:p>
            <a:r>
              <a:rPr lang="en-US"/>
              <a:t>Click to edit Master subtitle style</a:t>
            </a:r>
          </a:p>
        </p:txBody>
      </p:sp>
      <p:sp>
        <p:nvSpPr>
          <p:cNvPr id="24" name="Rectangle 24"/>
          <p:cNvSpPr>
            <a:spLocks noGrp="1" noChangeArrowheads="1"/>
          </p:cNvSpPr>
          <p:nvPr>
            <p:ph type="dt" sz="quarter" idx="10"/>
          </p:nvPr>
        </p:nvSpPr>
        <p:spPr/>
        <p:txBody>
          <a:bodyPr/>
          <a:lstStyle>
            <a:lvl1pPr>
              <a:defRPr smtClean="0"/>
            </a:lvl1pPr>
          </a:lstStyle>
          <a:p>
            <a:pPr>
              <a:defRPr/>
            </a:pPr>
            <a:endParaRPr lang="en-US" dirty="0">
              <a:solidFill>
                <a:srgbClr val="FFFFFF"/>
              </a:solidFill>
            </a:endParaRPr>
          </a:p>
        </p:txBody>
      </p:sp>
      <p:sp>
        <p:nvSpPr>
          <p:cNvPr id="25" name="Rectangle 25"/>
          <p:cNvSpPr>
            <a:spLocks noGrp="1" noChangeArrowheads="1"/>
          </p:cNvSpPr>
          <p:nvPr>
            <p:ph type="sldNum" sz="quarter" idx="11"/>
          </p:nvPr>
        </p:nvSpPr>
        <p:spPr/>
        <p:txBody>
          <a:bodyPr/>
          <a:lstStyle>
            <a:lvl1pPr>
              <a:defRPr smtClean="0"/>
            </a:lvl1pPr>
          </a:lstStyle>
          <a:p>
            <a:pPr>
              <a:defRPr/>
            </a:pPr>
            <a:fld id="{1DC1A1B7-325C-4BC2-BB16-97769B9704D7}" type="slidenum">
              <a:rPr lang="en-US">
                <a:solidFill>
                  <a:srgbClr val="FFFFFF"/>
                </a:solidFill>
              </a:rPr>
              <a:pPr>
                <a:defRPr/>
              </a:pPr>
              <a:t>‹#›</a:t>
            </a:fld>
            <a:endParaRPr lang="en-US" dirty="0">
              <a:solidFill>
                <a:srgbClr val="FFFFFF"/>
              </a:solidFill>
            </a:endParaRPr>
          </a:p>
        </p:txBody>
      </p:sp>
      <p:sp>
        <p:nvSpPr>
          <p:cNvPr id="26" name="Rectangle 26"/>
          <p:cNvSpPr>
            <a:spLocks noGrp="1" noChangeArrowheads="1"/>
          </p:cNvSpPr>
          <p:nvPr>
            <p:ph type="ftr" sz="quarter" idx="12"/>
          </p:nvPr>
        </p:nvSpPr>
        <p:spPr/>
        <p:txBody>
          <a:bodyPr/>
          <a:lstStyle>
            <a:lvl1pPr>
              <a:defRPr smtClean="0"/>
            </a:lvl1pPr>
          </a:lstStyle>
          <a:p>
            <a:pPr>
              <a:defRPr/>
            </a:pPr>
            <a:endParaRPr lang="en-US" dirty="0">
              <a:solidFill>
                <a:srgbClr val="FFFFFF"/>
              </a:solidFill>
            </a:endParaRPr>
          </a:p>
        </p:txBody>
      </p:sp>
    </p:spTree>
    <p:extLst>
      <p:ext uri="{BB962C8B-B14F-4D97-AF65-F5344CB8AC3E}">
        <p14:creationId xmlns:p14="http://schemas.microsoft.com/office/powerpoint/2010/main" val="325045870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9672458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50337759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5015585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1112424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6499447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392319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B939AA26-F120-4EAC-8FF7-3E0ED4AAA0BB}" type="slidenum">
              <a:rPr lang="en-US"/>
              <a:pPr>
                <a:defRPr/>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37387236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6171325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B6EFCA14-B532-41E9-B362-B3D555C18BA7}"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72852550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28600"/>
            <a:ext cx="2743200" cy="58674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28600"/>
            <a:ext cx="8026400" cy="58674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6" name="Rectangle 26"/>
          <p:cNvSpPr>
            <a:spLocks noGrp="1" noChangeArrowheads="1"/>
          </p:cNvSpPr>
          <p:nvPr>
            <p:ph type="sldNum" sz="quarter" idx="12"/>
          </p:nvPr>
        </p:nvSpPr>
        <p:spPr>
          <a:ln/>
        </p:spPr>
        <p:txBody>
          <a:bodyPr/>
          <a:lstStyle>
            <a:lvl1pPr>
              <a:defRPr/>
            </a:lvl1pPr>
          </a:lstStyle>
          <a:p>
            <a:pPr>
              <a:defRPr/>
            </a:pPr>
            <a:fld id="{E9F66412-7F99-47F3-844C-CA9CB620B688}"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237706985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609600" y="228600"/>
            <a:ext cx="10972800" cy="5867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solidFill>
                <a:srgbClr val="FFFFFF"/>
              </a:solidFill>
            </a:endParaRPr>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solidFill>
                <a:srgbClr val="FFFFFF"/>
              </a:solidFill>
            </a:endParaRPr>
          </a:p>
        </p:txBody>
      </p:sp>
      <p:sp>
        <p:nvSpPr>
          <p:cNvPr id="5" name="Rectangle 26"/>
          <p:cNvSpPr>
            <a:spLocks noGrp="1" noChangeArrowheads="1"/>
          </p:cNvSpPr>
          <p:nvPr>
            <p:ph type="sldNum" sz="quarter" idx="12"/>
          </p:nvPr>
        </p:nvSpPr>
        <p:spPr>
          <a:ln/>
        </p:spPr>
        <p:txBody>
          <a:bodyPr/>
          <a:lstStyle>
            <a:lvl1pPr>
              <a:defRPr/>
            </a:lvl1pPr>
          </a:lstStyle>
          <a:p>
            <a:pPr>
              <a:defRPr/>
            </a:pPr>
            <a:fld id="{AB6D5EC9-8A6E-4564-A6E4-C88FE0AD2226}" type="slidenum">
              <a:rPr lang="en-US">
                <a:solidFill>
                  <a:srgbClr val="FFFFFF"/>
                </a:solidFill>
              </a:rPr>
              <a:pPr>
                <a:defRPr/>
              </a:pPr>
              <a:t>‹#›</a:t>
            </a:fld>
            <a:endParaRPr lang="en-US" dirty="0">
              <a:solidFill>
                <a:srgbClr val="FFFFFF"/>
              </a:solidFill>
            </a:endParaRPr>
          </a:p>
        </p:txBody>
      </p:sp>
    </p:spTree>
    <p:extLst>
      <p:ext uri="{BB962C8B-B14F-4D97-AF65-F5344CB8AC3E}">
        <p14:creationId xmlns:p14="http://schemas.microsoft.com/office/powerpoint/2010/main" val="1021372536"/>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Title 8"/>
          <p:cNvSpPr>
            <a:spLocks noGrp="1"/>
          </p:cNvSpPr>
          <p:nvPr>
            <p:ph type="ctrTitle"/>
          </p:nvPr>
        </p:nvSpPr>
        <p:spPr>
          <a:xfrm>
            <a:off x="711200" y="1371600"/>
            <a:ext cx="10468864"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17" name="Subtitle 16"/>
          <p:cNvSpPr>
            <a:spLocks noGrp="1"/>
          </p:cNvSpPr>
          <p:nvPr>
            <p:ph type="subTitle" idx="1"/>
          </p:nvPr>
        </p:nvSpPr>
        <p:spPr>
          <a:xfrm>
            <a:off x="711200" y="3228536"/>
            <a:ext cx="10472928"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a:t>Click to edit Master subtitle style</a:t>
            </a:r>
          </a:p>
        </p:txBody>
      </p:sp>
      <p:sp>
        <p:nvSpPr>
          <p:cNvPr id="30" name="Date Placeholder 29"/>
          <p:cNvSpPr>
            <a:spLocks noGrp="1"/>
          </p:cNvSpPr>
          <p:nvPr>
            <p:ph type="dt" sz="half" idx="10"/>
          </p:nvPr>
        </p:nvSpPr>
        <p:spPr/>
        <p:txBody>
          <a:bodyPr/>
          <a:lstStyle/>
          <a:p>
            <a:fld id="{6A6B80C8-9C17-4C8D-80FA-039A6827A3A1}" type="datetimeFigureOut">
              <a:rPr lang="en-US" smtClean="0">
                <a:solidFill>
                  <a:srgbClr val="DBF5F9">
                    <a:shade val="90000"/>
                  </a:srgbClr>
                </a:solidFill>
              </a:rPr>
              <a:pPr/>
              <a:t>4/21/2023</a:t>
            </a:fld>
            <a:endParaRPr lang="en-US">
              <a:solidFill>
                <a:srgbClr val="DBF5F9">
                  <a:shade val="90000"/>
                </a:srgbClr>
              </a:solidFill>
            </a:endParaRPr>
          </a:p>
        </p:txBody>
      </p:sp>
      <p:sp>
        <p:nvSpPr>
          <p:cNvPr id="19" name="Footer Placeholder 18"/>
          <p:cNvSpPr>
            <a:spLocks noGrp="1"/>
          </p:cNvSpPr>
          <p:nvPr>
            <p:ph type="ftr" sz="quarter" idx="11"/>
          </p:nvPr>
        </p:nvSpPr>
        <p:spPr/>
        <p:txBody>
          <a:bodyPr/>
          <a:lstStyle/>
          <a:p>
            <a:endParaRPr lang="en-US">
              <a:solidFill>
                <a:srgbClr val="DBF5F9">
                  <a:shade val="90000"/>
                </a:srgbClr>
              </a:solidFill>
            </a:endParaRPr>
          </a:p>
        </p:txBody>
      </p:sp>
      <p:sp>
        <p:nvSpPr>
          <p:cNvPr id="27" name="Slide Number Placeholder 26"/>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extLst>
      <p:ext uri="{BB962C8B-B14F-4D97-AF65-F5344CB8AC3E}">
        <p14:creationId xmlns:p14="http://schemas.microsoft.com/office/powerpoint/2010/main" val="536379941"/>
      </p:ext>
    </p:extLst>
  </p:cSld>
  <p:clrMapOvr>
    <a:overrideClrMapping bg1="dk1" tx1="lt1" bg2="dk2" tx2="lt2" accent1="accent1" accent2="accent2" accent3="accent3" accent4="accent4" accent5="accent5" accent6="accent6" hlink="hlink" folHlink="folHlink"/>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Content Placeholder 2"/>
          <p:cNvSpPr>
            <a:spLocks noGrp="1"/>
          </p:cNvSpPr>
          <p:nvPr>
            <p:ph idx="1"/>
          </p:nvPr>
        </p:nvSpPr>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4/21/2023</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63318717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07136" y="1316736"/>
            <a:ext cx="103632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1"/>
          </p:nvPr>
        </p:nvSpPr>
        <p:spPr>
          <a:xfrm>
            <a:off x="707136" y="2704664"/>
            <a:ext cx="103632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a:t>Click to edit Master text styles</a:t>
            </a:r>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DBF5F9">
                    <a:shade val="90000"/>
                  </a:srgbClr>
                </a:solidFill>
              </a:rPr>
              <a:pPr/>
              <a:t>4/21/2023</a:t>
            </a:fld>
            <a:endParaRPr lang="en-US">
              <a:solidFill>
                <a:srgbClr val="DBF5F9">
                  <a:shade val="90000"/>
                </a:srgbClr>
              </a:solidFill>
            </a:endParaRPr>
          </a:p>
        </p:txBody>
      </p:sp>
      <p:sp>
        <p:nvSpPr>
          <p:cNvPr id="5" name="Footer Placeholder 4"/>
          <p:cNvSpPr>
            <a:spLocks noGrp="1"/>
          </p:cNvSpPr>
          <p:nvPr>
            <p:ph type="ftr" sz="quarter" idx="11"/>
          </p:nvPr>
        </p:nvSpPr>
        <p:spPr/>
        <p:txBody>
          <a:bodyPr/>
          <a:lstStyle/>
          <a:p>
            <a:endParaRPr lang="en-US">
              <a:solidFill>
                <a:srgbClr val="DBF5F9">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DBF5F9">
                    <a:shade val="90000"/>
                  </a:srgbClr>
                </a:solidFill>
              </a:rPr>
              <a:pPr/>
              <a:t>‹#›</a:t>
            </a:fld>
            <a:endParaRPr lang="en-US">
              <a:solidFill>
                <a:srgbClr val="DBF5F9">
                  <a:shade val="90000"/>
                </a:srgbClr>
              </a:solidFill>
            </a:endParaRPr>
          </a:p>
        </p:txBody>
      </p:sp>
    </p:spTree>
    <p:extLst>
      <p:ext uri="{BB962C8B-B14F-4D97-AF65-F5344CB8AC3E}">
        <p14:creationId xmlns:p14="http://schemas.microsoft.com/office/powerpoint/2010/main" val="1740200068"/>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a:lstStyle/>
          <a:p>
            <a:r>
              <a:rPr kumimoji="0" lang="en-US"/>
              <a:t>Click to edit Master title style</a:t>
            </a:r>
          </a:p>
        </p:txBody>
      </p:sp>
      <p:sp>
        <p:nvSpPr>
          <p:cNvPr id="3" name="Content Placeholder 2"/>
          <p:cNvSpPr>
            <a:spLocks noGrp="1"/>
          </p:cNvSpPr>
          <p:nvPr>
            <p:ph sz="half" idx="1"/>
          </p:nvPr>
        </p:nvSpPr>
        <p:spPr>
          <a:xfrm>
            <a:off x="609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Content Placeholder 3"/>
          <p:cNvSpPr>
            <a:spLocks noGrp="1"/>
          </p:cNvSpPr>
          <p:nvPr>
            <p:ph sz="half" idx="2"/>
          </p:nvPr>
        </p:nvSpPr>
        <p:spPr>
          <a:xfrm>
            <a:off x="6197600" y="1920085"/>
            <a:ext cx="53848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4/21/2023</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427035888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0972800" cy="1143000"/>
          </a:xfrm>
        </p:spPr>
        <p:txBody>
          <a:bodyPr tIns="45720" anchor="b"/>
          <a:lstStyle>
            <a:lvl1pPr>
              <a:defRPr/>
            </a:lvl1pPr>
          </a:lstStyle>
          <a:p>
            <a:r>
              <a:rPr kumimoji="0" lang="en-US"/>
              <a:t>Click to edit Master title style</a:t>
            </a:r>
          </a:p>
        </p:txBody>
      </p:sp>
      <p:sp>
        <p:nvSpPr>
          <p:cNvPr id="3" name="Text Placeholder 2"/>
          <p:cNvSpPr>
            <a:spLocks noGrp="1"/>
          </p:cNvSpPr>
          <p:nvPr>
            <p:ph type="body" idx="1"/>
          </p:nvPr>
        </p:nvSpPr>
        <p:spPr>
          <a:xfrm>
            <a:off x="609600" y="1855248"/>
            <a:ext cx="5386917"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4" name="Text Placeholder 3"/>
          <p:cNvSpPr>
            <a:spLocks noGrp="1"/>
          </p:cNvSpPr>
          <p:nvPr>
            <p:ph type="body" sz="half" idx="3"/>
          </p:nvPr>
        </p:nvSpPr>
        <p:spPr>
          <a:xfrm>
            <a:off x="6193368" y="1859758"/>
            <a:ext cx="5389033"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en-US"/>
              <a:t>Click to edit Master text styles</a:t>
            </a:r>
          </a:p>
        </p:txBody>
      </p:sp>
      <p:sp>
        <p:nvSpPr>
          <p:cNvPr id="5" name="Content Placeholder 4"/>
          <p:cNvSpPr>
            <a:spLocks noGrp="1"/>
          </p:cNvSpPr>
          <p:nvPr>
            <p:ph sz="quarter" idx="2"/>
          </p:nvPr>
        </p:nvSpPr>
        <p:spPr>
          <a:xfrm>
            <a:off x="609600" y="2514600"/>
            <a:ext cx="5386917"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6" name="Content Placeholder 5"/>
          <p:cNvSpPr>
            <a:spLocks noGrp="1"/>
          </p:cNvSpPr>
          <p:nvPr>
            <p:ph sz="quarter" idx="4"/>
          </p:nvPr>
        </p:nvSpPr>
        <p:spPr>
          <a:xfrm>
            <a:off x="6193368" y="2514600"/>
            <a:ext cx="5389033"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0"/>
          </p:nvPr>
        </p:nvSpPr>
        <p:spPr/>
        <p:txBody>
          <a:bodyPr/>
          <a:lstStyle/>
          <a:p>
            <a:fld id="{6A6B80C8-9C17-4C8D-80FA-039A6827A3A1}" type="datetimeFigureOut">
              <a:rPr lang="en-US" smtClean="0">
                <a:solidFill>
                  <a:srgbClr val="04617B">
                    <a:shade val="90000"/>
                  </a:srgbClr>
                </a:solidFill>
              </a:rPr>
              <a:pPr/>
              <a:t>4/21/2023</a:t>
            </a:fld>
            <a:endParaRPr lang="en-US">
              <a:solidFill>
                <a:srgbClr val="04617B">
                  <a:shade val="90000"/>
                </a:srgbClr>
              </a:solidFill>
            </a:endParaRPr>
          </a:p>
        </p:txBody>
      </p:sp>
      <p:sp>
        <p:nvSpPr>
          <p:cNvPr id="8" name="Footer Placeholder 7"/>
          <p:cNvSpPr>
            <a:spLocks noGrp="1"/>
          </p:cNvSpPr>
          <p:nvPr>
            <p:ph type="ftr" sz="quarter" idx="11"/>
          </p:nvPr>
        </p:nvSpPr>
        <p:spPr/>
        <p:txBody>
          <a:bodyPr/>
          <a:lstStyle/>
          <a:p>
            <a:endParaRPr lang="en-US">
              <a:solidFill>
                <a:srgbClr val="04617B">
                  <a:shade val="90000"/>
                </a:srgbClr>
              </a:solidFill>
            </a:endParaRPr>
          </a:p>
        </p:txBody>
      </p:sp>
      <p:sp>
        <p:nvSpPr>
          <p:cNvPr id="9" name="Slide Number Placeholder 8"/>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9409527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24"/>
          <p:cNvSpPr>
            <a:spLocks noGrp="1" noChangeArrowheads="1"/>
          </p:cNvSpPr>
          <p:nvPr>
            <p:ph type="dt" sz="half" idx="10"/>
          </p:nvPr>
        </p:nvSpPr>
        <p:spPr>
          <a:ln/>
        </p:spPr>
        <p:txBody>
          <a:bodyPr/>
          <a:lstStyle>
            <a:lvl1pPr>
              <a:defRPr/>
            </a:lvl1pPr>
          </a:lstStyle>
          <a:p>
            <a:pPr>
              <a:defRPr/>
            </a:pPr>
            <a:endParaRPr lang="en-US" dirty="0"/>
          </a:p>
        </p:txBody>
      </p:sp>
      <p:sp>
        <p:nvSpPr>
          <p:cNvPr id="5"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26"/>
          <p:cNvSpPr>
            <a:spLocks noGrp="1" noChangeArrowheads="1"/>
          </p:cNvSpPr>
          <p:nvPr>
            <p:ph type="sldNum" sz="quarter" idx="12"/>
          </p:nvPr>
        </p:nvSpPr>
        <p:spPr>
          <a:ln/>
        </p:spPr>
        <p:txBody>
          <a:bodyPr/>
          <a:lstStyle>
            <a:lvl1pPr>
              <a:defRPr/>
            </a:lvl1pPr>
          </a:lstStyle>
          <a:p>
            <a:pPr>
              <a:defRPr/>
            </a:pPr>
            <a:fld id="{E99B5862-7B3B-46F9-ABA4-DB7E183A5F87}" type="slidenum">
              <a:rPr lang="en-US"/>
              <a:pPr>
                <a:defRPr/>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704088"/>
            <a:ext cx="110744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en-US"/>
              <a:t>Click to edit Master title style</a:t>
            </a:r>
          </a:p>
        </p:txBody>
      </p:sp>
      <p:sp>
        <p:nvSpPr>
          <p:cNvPr id="3" name="Date Placeholder 2"/>
          <p:cNvSpPr>
            <a:spLocks noGrp="1"/>
          </p:cNvSpPr>
          <p:nvPr>
            <p:ph type="dt" sz="half" idx="10"/>
          </p:nvPr>
        </p:nvSpPr>
        <p:spPr/>
        <p:txBody>
          <a:bodyPr/>
          <a:lstStyle/>
          <a:p>
            <a:fld id="{6A6B80C8-9C17-4C8D-80FA-039A6827A3A1}" type="datetimeFigureOut">
              <a:rPr lang="en-US" smtClean="0">
                <a:solidFill>
                  <a:srgbClr val="04617B">
                    <a:shade val="90000"/>
                  </a:srgbClr>
                </a:solidFill>
              </a:rPr>
              <a:pPr/>
              <a:t>4/21/2023</a:t>
            </a:fld>
            <a:endParaRPr lang="en-US">
              <a:solidFill>
                <a:srgbClr val="04617B">
                  <a:shade val="90000"/>
                </a:srgbClr>
              </a:solidFill>
            </a:endParaRPr>
          </a:p>
        </p:txBody>
      </p:sp>
      <p:sp>
        <p:nvSpPr>
          <p:cNvPr id="4" name="Footer Placeholder 3"/>
          <p:cNvSpPr>
            <a:spLocks noGrp="1"/>
          </p:cNvSpPr>
          <p:nvPr>
            <p:ph type="ftr" sz="quarter" idx="11"/>
          </p:nvPr>
        </p:nvSpPr>
        <p:spPr/>
        <p:txBody>
          <a:bodyPr/>
          <a:lstStyle/>
          <a:p>
            <a:endParaRPr lang="en-US">
              <a:solidFill>
                <a:srgbClr val="04617B">
                  <a:shade val="90000"/>
                </a:srgbClr>
              </a:solidFill>
            </a:endParaRPr>
          </a:p>
        </p:txBody>
      </p:sp>
      <p:sp>
        <p:nvSpPr>
          <p:cNvPr id="5" name="Slide Number Placeholder 4"/>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41435854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A6B80C8-9C17-4C8D-80FA-039A6827A3A1}" type="datetimeFigureOut">
              <a:rPr lang="en-US" smtClean="0">
                <a:solidFill>
                  <a:srgbClr val="04617B">
                    <a:shade val="90000"/>
                  </a:srgbClr>
                </a:solidFill>
              </a:rPr>
              <a:pPr/>
              <a:t>4/21/2023</a:t>
            </a:fld>
            <a:endParaRPr lang="en-US">
              <a:solidFill>
                <a:srgbClr val="04617B">
                  <a:shade val="90000"/>
                </a:srgbClr>
              </a:solidFill>
            </a:endParaRPr>
          </a:p>
        </p:txBody>
      </p:sp>
      <p:sp>
        <p:nvSpPr>
          <p:cNvPr id="3" name="Footer Placeholder 2"/>
          <p:cNvSpPr>
            <a:spLocks noGrp="1"/>
          </p:cNvSpPr>
          <p:nvPr>
            <p:ph type="ftr" sz="quarter" idx="11"/>
          </p:nvPr>
        </p:nvSpPr>
        <p:spPr/>
        <p:txBody>
          <a:bodyPr/>
          <a:lstStyle/>
          <a:p>
            <a:endParaRPr lang="en-US">
              <a:solidFill>
                <a:srgbClr val="04617B">
                  <a:shade val="90000"/>
                </a:srgbClr>
              </a:solidFill>
            </a:endParaRPr>
          </a:p>
        </p:txBody>
      </p:sp>
      <p:sp>
        <p:nvSpPr>
          <p:cNvPr id="4" name="Slide Number Placeholder 3"/>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85019847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514352"/>
            <a:ext cx="36576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en-US"/>
              <a:t>Click to edit Master title style</a:t>
            </a:r>
          </a:p>
        </p:txBody>
      </p:sp>
      <p:sp>
        <p:nvSpPr>
          <p:cNvPr id="3" name="Text Placeholder 2"/>
          <p:cNvSpPr>
            <a:spLocks noGrp="1"/>
          </p:cNvSpPr>
          <p:nvPr>
            <p:ph type="body" idx="2"/>
          </p:nvPr>
        </p:nvSpPr>
        <p:spPr>
          <a:xfrm>
            <a:off x="914400" y="1676400"/>
            <a:ext cx="36576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en-US"/>
              <a:t>Click to edit Master text styles</a:t>
            </a:r>
          </a:p>
        </p:txBody>
      </p:sp>
      <p:sp>
        <p:nvSpPr>
          <p:cNvPr id="4" name="Content Placeholder 3"/>
          <p:cNvSpPr>
            <a:spLocks noGrp="1"/>
          </p:cNvSpPr>
          <p:nvPr>
            <p:ph sz="half" idx="1"/>
          </p:nvPr>
        </p:nvSpPr>
        <p:spPr>
          <a:xfrm>
            <a:off x="4766733" y="1676400"/>
            <a:ext cx="6815667"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4/21/2023</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29628565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9" name="Snip and Round Single Corner Rectangle 8"/>
          <p:cNvSpPr/>
          <p:nvPr/>
        </p:nvSpPr>
        <p:spPr>
          <a:xfrm rot="420000" flipV="1">
            <a:off x="4221004" y="1108077"/>
            <a:ext cx="70104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12" name="Right Triangle 11"/>
          <p:cNvSpPr/>
          <p:nvPr/>
        </p:nvSpPr>
        <p:spPr>
          <a:xfrm rot="420000" flipV="1">
            <a:off x="10672179" y="5359769"/>
            <a:ext cx="207264"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US">
              <a:solidFill>
                <a:prstClr val="white"/>
              </a:solidFill>
            </a:endParaRPr>
          </a:p>
        </p:txBody>
      </p:sp>
      <p:sp>
        <p:nvSpPr>
          <p:cNvPr id="2" name="Title 1"/>
          <p:cNvSpPr>
            <a:spLocks noGrp="1"/>
          </p:cNvSpPr>
          <p:nvPr>
            <p:ph type="title"/>
          </p:nvPr>
        </p:nvSpPr>
        <p:spPr>
          <a:xfrm>
            <a:off x="812800" y="1176997"/>
            <a:ext cx="2950464" cy="1582621"/>
          </a:xfrm>
        </p:spPr>
        <p:txBody>
          <a:bodyPr vert="horz" lIns="45720" tIns="45720" rIns="45720" bIns="45720" anchor="b"/>
          <a:lstStyle>
            <a:lvl1pPr algn="l">
              <a:buNone/>
              <a:defRPr sz="2000" b="1">
                <a:solidFill>
                  <a:schemeClr val="tx2"/>
                </a:solidFill>
              </a:defRPr>
            </a:lvl1pPr>
          </a:lstStyle>
          <a:p>
            <a:r>
              <a:rPr kumimoji="0" lang="en-US"/>
              <a:t>Click to edit Master title style</a:t>
            </a:r>
          </a:p>
        </p:txBody>
      </p:sp>
      <p:sp>
        <p:nvSpPr>
          <p:cNvPr id="4" name="Text Placeholder 3"/>
          <p:cNvSpPr>
            <a:spLocks noGrp="1"/>
          </p:cNvSpPr>
          <p:nvPr>
            <p:ph type="body" sz="half" idx="2"/>
          </p:nvPr>
        </p:nvSpPr>
        <p:spPr>
          <a:xfrm>
            <a:off x="812800" y="2828785"/>
            <a:ext cx="29464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en-US"/>
              <a:t>Click to edit Master text styles</a:t>
            </a:r>
          </a:p>
        </p:txBody>
      </p:sp>
      <p:sp>
        <p:nvSpPr>
          <p:cNvPr id="5" name="Date Placeholder 4"/>
          <p:cNvSpPr>
            <a:spLocks noGrp="1"/>
          </p:cNvSpPr>
          <p:nvPr>
            <p:ph type="dt" sz="half" idx="10"/>
          </p:nvPr>
        </p:nvSpPr>
        <p:spPr/>
        <p:txBody>
          <a:bodyPr/>
          <a:lstStyle/>
          <a:p>
            <a:fld id="{6A6B80C8-9C17-4C8D-80FA-039A6827A3A1}" type="datetimeFigureOut">
              <a:rPr lang="en-US" smtClean="0">
                <a:solidFill>
                  <a:srgbClr val="04617B">
                    <a:shade val="90000"/>
                  </a:srgbClr>
                </a:solidFill>
              </a:rPr>
              <a:pPr/>
              <a:t>4/21/2023</a:t>
            </a:fld>
            <a:endParaRPr lang="en-US">
              <a:solidFill>
                <a:srgbClr val="04617B">
                  <a:shade val="90000"/>
                </a:srgbClr>
              </a:solidFill>
            </a:endParaRPr>
          </a:p>
        </p:txBody>
      </p:sp>
      <p:sp>
        <p:nvSpPr>
          <p:cNvPr id="6" name="Footer Placeholder 5"/>
          <p:cNvSpPr>
            <a:spLocks noGrp="1"/>
          </p:cNvSpPr>
          <p:nvPr>
            <p:ph type="ftr" sz="quarter" idx="11"/>
          </p:nvPr>
        </p:nvSpPr>
        <p:spPr/>
        <p:txBody>
          <a:bodyPr/>
          <a:lstStyle/>
          <a:p>
            <a:endParaRPr lang="en-US">
              <a:solidFill>
                <a:srgbClr val="04617B">
                  <a:shade val="90000"/>
                </a:srgbClr>
              </a:solidFill>
            </a:endParaRPr>
          </a:p>
        </p:txBody>
      </p:sp>
      <p:sp>
        <p:nvSpPr>
          <p:cNvPr id="7" name="Slide Number Placeholder 6"/>
          <p:cNvSpPr>
            <a:spLocks noGrp="1"/>
          </p:cNvSpPr>
          <p:nvPr>
            <p:ph type="sldNum" sz="quarter" idx="12"/>
          </p:nvPr>
        </p:nvSpPr>
        <p:spPr>
          <a:xfrm>
            <a:off x="10769600" y="6356351"/>
            <a:ext cx="812800" cy="365125"/>
          </a:xfrm>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
        <p:nvSpPr>
          <p:cNvPr id="3" name="Picture Placeholder 2"/>
          <p:cNvSpPr>
            <a:spLocks noGrp="1"/>
          </p:cNvSpPr>
          <p:nvPr>
            <p:ph type="pic" idx="1"/>
          </p:nvPr>
        </p:nvSpPr>
        <p:spPr>
          <a:xfrm rot="420000">
            <a:off x="4647724" y="1199517"/>
            <a:ext cx="615696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en-US"/>
              <a:t>Click icon to add picture</a:t>
            </a:r>
            <a:endParaRPr kumimoji="0" lang="en-US" dirty="0"/>
          </a:p>
        </p:txBody>
      </p:sp>
      <p:sp>
        <p:nvSpPr>
          <p:cNvPr id="10" name="Freeform 9"/>
          <p:cNvSpPr>
            <a:spLocks/>
          </p:cNvSpPr>
          <p:nvPr/>
        </p:nvSpPr>
        <p:spPr bwMode="auto">
          <a:xfrm flipV="1">
            <a:off x="-12700" y="5816600"/>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11" name="Freeform 10"/>
          <p:cNvSpPr>
            <a:spLocks/>
          </p:cNvSpPr>
          <p:nvPr/>
        </p:nvSpPr>
        <p:spPr bwMode="auto">
          <a:xfrm flipV="1">
            <a:off x="5842000" y="6219826"/>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Tree>
    <p:extLst>
      <p:ext uri="{BB962C8B-B14F-4D97-AF65-F5344CB8AC3E}">
        <p14:creationId xmlns:p14="http://schemas.microsoft.com/office/powerpoint/2010/main" val="411341815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3" name="Vertical Text Placeholder 2"/>
          <p:cNvSpPr>
            <a:spLocks noGrp="1"/>
          </p:cNvSpPr>
          <p:nvPr>
            <p:ph type="body" orient="vert" idx="1"/>
          </p:nvPr>
        </p:nvSpPr>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4/21/2023</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9496627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914402"/>
            <a:ext cx="2743200" cy="5211763"/>
          </a:xfrm>
        </p:spPr>
        <p:txBody>
          <a:bodyPr vert="eaVert"/>
          <a:lstStyle/>
          <a:p>
            <a:r>
              <a:rPr kumimoji="0" lang="en-US"/>
              <a:t>Click to edit Master title style</a:t>
            </a:r>
          </a:p>
        </p:txBody>
      </p:sp>
      <p:sp>
        <p:nvSpPr>
          <p:cNvPr id="3" name="Vertical Text Placeholder 2"/>
          <p:cNvSpPr>
            <a:spLocks noGrp="1"/>
          </p:cNvSpPr>
          <p:nvPr>
            <p:ph type="body" orient="vert" idx="1"/>
          </p:nvPr>
        </p:nvSpPr>
        <p:spPr>
          <a:xfrm>
            <a:off x="609600" y="914402"/>
            <a:ext cx="8026400" cy="5211763"/>
          </a:xfrm>
        </p:spPr>
        <p:txBody>
          <a:bodyPr vert="eaVert"/>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4" name="Date Placeholder 3"/>
          <p:cNvSpPr>
            <a:spLocks noGrp="1"/>
          </p:cNvSpPr>
          <p:nvPr>
            <p:ph type="dt" sz="half" idx="10"/>
          </p:nvPr>
        </p:nvSpPr>
        <p:spPr/>
        <p:txBody>
          <a:bodyPr/>
          <a:lstStyle/>
          <a:p>
            <a:fld id="{6A6B80C8-9C17-4C8D-80FA-039A6827A3A1}" type="datetimeFigureOut">
              <a:rPr lang="en-US" smtClean="0">
                <a:solidFill>
                  <a:srgbClr val="04617B">
                    <a:shade val="90000"/>
                  </a:srgbClr>
                </a:solidFill>
              </a:rPr>
              <a:pPr/>
              <a:t>4/21/2023</a:t>
            </a:fld>
            <a:endParaRPr lang="en-US">
              <a:solidFill>
                <a:srgbClr val="04617B">
                  <a:shade val="90000"/>
                </a:srgbClr>
              </a:solidFill>
            </a:endParaRPr>
          </a:p>
        </p:txBody>
      </p:sp>
      <p:sp>
        <p:nvSpPr>
          <p:cNvPr id="5" name="Footer Placeholder 4"/>
          <p:cNvSpPr>
            <a:spLocks noGrp="1"/>
          </p:cNvSpPr>
          <p:nvPr>
            <p:ph type="ftr" sz="quarter" idx="11"/>
          </p:nvPr>
        </p:nvSpPr>
        <p:spPr/>
        <p:txBody>
          <a:bodyPr/>
          <a:lstStyle/>
          <a:p>
            <a:endParaRPr lang="en-US">
              <a:solidFill>
                <a:srgbClr val="04617B">
                  <a:shade val="90000"/>
                </a:srgbClr>
              </a:solidFill>
            </a:endParaRPr>
          </a:p>
        </p:txBody>
      </p:sp>
      <p:sp>
        <p:nvSpPr>
          <p:cNvPr id="6" name="Slide Number Placeholder 5"/>
          <p:cNvSpPr>
            <a:spLocks noGrp="1"/>
          </p:cNvSpPr>
          <p:nvPr>
            <p:ph type="sldNum" sz="quarter" idx="12"/>
          </p:nvPr>
        </p:nvSpPr>
        <p:spPr/>
        <p:txBody>
          <a:bodyPr/>
          <a:lstStyle/>
          <a:p>
            <a:fld id="{41426CE2-90E3-4B1E-80FF-F519754C6738}" type="slidenum">
              <a:rPr lang="en-US" smtClean="0">
                <a:solidFill>
                  <a:srgbClr val="04617B">
                    <a:shade val="90000"/>
                  </a:srgbClr>
                </a:solidFill>
              </a:rPr>
              <a:pPr/>
              <a:t>‹#›</a:t>
            </a:fld>
            <a:endParaRPr lang="en-US">
              <a:solidFill>
                <a:srgbClr val="04617B">
                  <a:shade val="90000"/>
                </a:srgbClr>
              </a:solidFill>
            </a:endParaRPr>
          </a:p>
        </p:txBody>
      </p:sp>
    </p:spTree>
    <p:extLst>
      <p:ext uri="{BB962C8B-B14F-4D97-AF65-F5344CB8AC3E}">
        <p14:creationId xmlns:p14="http://schemas.microsoft.com/office/powerpoint/2010/main" val="3820766110"/>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4/21/2023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36028308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4/21/2023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80628848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6CE7D5-CF57-46EF-B807-FDD0502418D4}" type="datetimeFigureOut">
              <a:rPr lang="en-US" smtClean="0"/>
              <a:t>4/21/2023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68757488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6CE7D5-CF57-46EF-B807-FDD0502418D4}" type="datetimeFigureOut">
              <a:rPr lang="en-US" smtClean="0"/>
              <a:t>4/21/2023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9403943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0"/>
            <a:ext cx="53848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3FD90DE7-1F95-490D-8C4E-9764013E9666}" type="slidenum">
              <a:rPr lang="en-US"/>
              <a:pPr>
                <a:defRPr/>
              </a:pPr>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6CE7D5-CF57-46EF-B807-FDD0502418D4}" type="datetimeFigureOut">
              <a:rPr lang="en-US" smtClean="0"/>
              <a:t>4/21/2023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287682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6CE7D5-CF57-46EF-B807-FDD0502418D4}" type="datetimeFigureOut">
              <a:rPr lang="en-US" smtClean="0"/>
              <a:t>4/21/2023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56809684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6CE7D5-CF57-46EF-B807-FDD0502418D4}" type="datetimeFigureOut">
              <a:rPr lang="en-US" smtClean="0"/>
              <a:t>4/21/2023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449316399"/>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78653731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6CE7D5-CF57-46EF-B807-FDD0502418D4}" type="datetimeFigureOut">
              <a:rPr lang="en-US" smtClean="0"/>
              <a:t>4/21/2023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44682885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4/21/2023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537614370"/>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6CE7D5-CF57-46EF-B807-FDD0502418D4}" type="datetimeFigureOut">
              <a:rPr lang="en-US" smtClean="0"/>
              <a:t>4/21/2023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5123589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24"/>
          <p:cNvSpPr>
            <a:spLocks noGrp="1" noChangeArrowheads="1"/>
          </p:cNvSpPr>
          <p:nvPr>
            <p:ph type="dt" sz="half" idx="10"/>
          </p:nvPr>
        </p:nvSpPr>
        <p:spPr>
          <a:ln/>
        </p:spPr>
        <p:txBody>
          <a:bodyPr/>
          <a:lstStyle>
            <a:lvl1pPr>
              <a:defRPr/>
            </a:lvl1pPr>
          </a:lstStyle>
          <a:p>
            <a:pPr>
              <a:defRPr/>
            </a:pPr>
            <a:endParaRPr lang="en-US" dirty="0"/>
          </a:p>
        </p:txBody>
      </p:sp>
      <p:sp>
        <p:nvSpPr>
          <p:cNvPr id="8"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26"/>
          <p:cNvSpPr>
            <a:spLocks noGrp="1" noChangeArrowheads="1"/>
          </p:cNvSpPr>
          <p:nvPr>
            <p:ph type="sldNum" sz="quarter" idx="12"/>
          </p:nvPr>
        </p:nvSpPr>
        <p:spPr>
          <a:ln/>
        </p:spPr>
        <p:txBody>
          <a:bodyPr/>
          <a:lstStyle>
            <a:lvl1pPr>
              <a:defRPr/>
            </a:lvl1pPr>
          </a:lstStyle>
          <a:p>
            <a:pPr>
              <a:defRPr/>
            </a:pPr>
            <a:fld id="{9656F464-9AEB-4CD3-84BF-56CF33D7C7F8}"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24"/>
          <p:cNvSpPr>
            <a:spLocks noGrp="1" noChangeArrowheads="1"/>
          </p:cNvSpPr>
          <p:nvPr>
            <p:ph type="dt" sz="half" idx="10"/>
          </p:nvPr>
        </p:nvSpPr>
        <p:spPr>
          <a:ln/>
        </p:spPr>
        <p:txBody>
          <a:bodyPr/>
          <a:lstStyle>
            <a:lvl1pPr>
              <a:defRPr/>
            </a:lvl1pPr>
          </a:lstStyle>
          <a:p>
            <a:pPr>
              <a:defRPr/>
            </a:pPr>
            <a:endParaRPr lang="en-US" dirty="0"/>
          </a:p>
        </p:txBody>
      </p:sp>
      <p:sp>
        <p:nvSpPr>
          <p:cNvPr id="4"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26"/>
          <p:cNvSpPr>
            <a:spLocks noGrp="1" noChangeArrowheads="1"/>
          </p:cNvSpPr>
          <p:nvPr>
            <p:ph type="sldNum" sz="quarter" idx="12"/>
          </p:nvPr>
        </p:nvSpPr>
        <p:spPr>
          <a:ln/>
        </p:spPr>
        <p:txBody>
          <a:bodyPr/>
          <a:lstStyle>
            <a:lvl1pPr>
              <a:defRPr/>
            </a:lvl1pPr>
          </a:lstStyle>
          <a:p>
            <a:pPr>
              <a:defRPr/>
            </a:pPr>
            <a:fld id="{99F62AB5-D548-4F98-84ED-9BC4CBFD44AC}"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24"/>
          <p:cNvSpPr>
            <a:spLocks noGrp="1" noChangeArrowheads="1"/>
          </p:cNvSpPr>
          <p:nvPr>
            <p:ph type="dt" sz="half" idx="10"/>
          </p:nvPr>
        </p:nvSpPr>
        <p:spPr>
          <a:ln/>
        </p:spPr>
        <p:txBody>
          <a:bodyPr/>
          <a:lstStyle>
            <a:lvl1pPr>
              <a:defRPr/>
            </a:lvl1pPr>
          </a:lstStyle>
          <a:p>
            <a:pPr>
              <a:defRPr/>
            </a:pPr>
            <a:endParaRPr lang="en-US" dirty="0"/>
          </a:p>
        </p:txBody>
      </p:sp>
      <p:sp>
        <p:nvSpPr>
          <p:cNvPr id="3"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26"/>
          <p:cNvSpPr>
            <a:spLocks noGrp="1" noChangeArrowheads="1"/>
          </p:cNvSpPr>
          <p:nvPr>
            <p:ph type="sldNum" sz="quarter" idx="12"/>
          </p:nvPr>
        </p:nvSpPr>
        <p:spPr>
          <a:ln/>
        </p:spPr>
        <p:txBody>
          <a:bodyPr/>
          <a:lstStyle>
            <a:lvl1pPr>
              <a:defRPr/>
            </a:lvl1pPr>
          </a:lstStyle>
          <a:p>
            <a:pPr>
              <a:defRPr/>
            </a:pPr>
            <a:fld id="{391A8B4F-E3A7-45E5-ACCF-357168C2998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02848C6A-7587-4ED9-8370-E99A1FF4FF40}"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24"/>
          <p:cNvSpPr>
            <a:spLocks noGrp="1" noChangeArrowheads="1"/>
          </p:cNvSpPr>
          <p:nvPr>
            <p:ph type="dt" sz="half" idx="10"/>
          </p:nvPr>
        </p:nvSpPr>
        <p:spPr>
          <a:ln/>
        </p:spPr>
        <p:txBody>
          <a:bodyPr/>
          <a:lstStyle>
            <a:lvl1pPr>
              <a:defRPr/>
            </a:lvl1pPr>
          </a:lstStyle>
          <a:p>
            <a:pPr>
              <a:defRPr/>
            </a:pPr>
            <a:endParaRPr lang="en-US" dirty="0"/>
          </a:p>
        </p:txBody>
      </p:sp>
      <p:sp>
        <p:nvSpPr>
          <p:cNvPr id="6" name="Rectangle 2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26"/>
          <p:cNvSpPr>
            <a:spLocks noGrp="1" noChangeArrowheads="1"/>
          </p:cNvSpPr>
          <p:nvPr>
            <p:ph type="sldNum" sz="quarter" idx="12"/>
          </p:nvPr>
        </p:nvSpPr>
        <p:spPr>
          <a:ln/>
        </p:spPr>
        <p:txBody>
          <a:bodyPr/>
          <a:lstStyle>
            <a:lvl1pPr>
              <a:defRPr/>
            </a:lvl1pPr>
          </a:lstStyle>
          <a:p>
            <a:pPr>
              <a:defRPr/>
            </a:pPr>
            <a:fld id="{1709BBAD-74FA-4056-AAA3-D58B2879018F}"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2.xml"/><Relationship Id="rId13" Type="http://schemas.openxmlformats.org/officeDocument/2006/relationships/image" Target="../media/image2.jpeg"/><Relationship Id="rId3" Type="http://schemas.openxmlformats.org/officeDocument/2006/relationships/slideLayout" Target="../slideLayouts/slideLayout27.xml"/><Relationship Id="rId7" Type="http://schemas.openxmlformats.org/officeDocument/2006/relationships/slideLayout" Target="../slideLayouts/slideLayout31.xml"/><Relationship Id="rId12" Type="http://schemas.openxmlformats.org/officeDocument/2006/relationships/theme" Target="../theme/theme3.xml"/><Relationship Id="rId2" Type="http://schemas.openxmlformats.org/officeDocument/2006/relationships/slideLayout" Target="../slideLayouts/slideLayout26.xml"/><Relationship Id="rId1" Type="http://schemas.openxmlformats.org/officeDocument/2006/relationships/slideLayout" Target="../slideLayouts/slideLayout25.xml"/><Relationship Id="rId6" Type="http://schemas.openxmlformats.org/officeDocument/2006/relationships/slideLayout" Target="../slideLayouts/slideLayout30.xml"/><Relationship Id="rId11" Type="http://schemas.openxmlformats.org/officeDocument/2006/relationships/slideLayout" Target="../slideLayouts/slideLayout35.xml"/><Relationship Id="rId5" Type="http://schemas.openxmlformats.org/officeDocument/2006/relationships/slideLayout" Target="../slideLayouts/slideLayout29.xml"/><Relationship Id="rId10" Type="http://schemas.openxmlformats.org/officeDocument/2006/relationships/slideLayout" Target="../slideLayouts/slideLayout34.xml"/><Relationship Id="rId4" Type="http://schemas.openxmlformats.org/officeDocument/2006/relationships/slideLayout" Target="../slideLayouts/slideLayout28.xml"/><Relationship Id="rId9" Type="http://schemas.openxmlformats.org/officeDocument/2006/relationships/slideLayout" Target="../slideLayouts/slideLayout3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3.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theme" Target="../theme/theme4.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a:defRPr/>
              </a:pPr>
              <a:endParaRPr lang="en-US" dirty="0"/>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a:defRPr/>
              </a:pPr>
              <a:endParaRPr lang="en-US" dirty="0"/>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a:defRPr/>
            </a:pPr>
            <a:endParaRPr lang="en-US" dirty="0"/>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a:defRPr/>
              </a:pPr>
              <a:endParaRPr lang="en-US" dirty="0"/>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a:defRPr/>
                </a:pPr>
                <a:endParaRPr lang="en-US" dirty="0"/>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a:defRPr/>
                </a:pPr>
                <a:endParaRPr lang="en-US" dirty="0"/>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a:defRPr/>
                </a:pPr>
                <a:endParaRPr lang="en-US" dirty="0"/>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a:defRPr/>
                </a:pPr>
                <a:endParaRPr lang="en-US" dirty="0"/>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a:defRPr/>
                </a:pPr>
                <a:endParaRPr lang="en-US" dirty="0"/>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a:defRPr/>
              </a:pPr>
              <a:endParaRPr lang="en-US" dirty="0"/>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a:defRPr/>
              </a:pPr>
              <a:endParaRPr lang="en-US" dirty="0"/>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a:defRPr/>
              </a:pPr>
              <a:endParaRPr lang="en-US" dirty="0"/>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a:defRPr/>
              </a:pPr>
              <a:endParaRPr lang="en-US" dirty="0"/>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a:defRPr/>
              </a:pPr>
              <a:endParaRPr lang="en-US" dirty="0"/>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a:defRPr/>
              </a:pPr>
              <a:endParaRPr lang="en-US" dirty="0"/>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a:defRPr/>
              </a:pPr>
              <a:endParaRPr lang="en-US" dirty="0"/>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a:defRPr/>
            </a:pPr>
            <a:endParaRPr lang="en-US" dirty="0"/>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a:defRPr/>
            </a:pPr>
            <a:endParaRPr lang="en-US" dirty="0"/>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a:defRPr/>
            </a:pPr>
            <a:fld id="{046C1E6C-7028-4BF1-8CA4-45E388D6F3FB}" type="slidenum">
              <a:rPr lang="en-US"/>
              <a:pPr>
                <a:defRPr/>
              </a:pPr>
              <a:t>‹#›</a:t>
            </a:fld>
            <a:endParaRPr lang="en-US" dirty="0"/>
          </a:p>
        </p:txBody>
      </p:sp>
    </p:spTree>
  </p:cSld>
  <p:clrMap bg1="dk2" tx1="lt1" bg2="dk1" tx2="lt2" accent1="accent1" accent2="accent2" accent3="accent3" accent4="accent4" accent5="accent5" accent6="accent6" hlink="hlink" folHlink="folHlink"/>
  <p:sldLayoutIdLst>
    <p:sldLayoutId id="2147483675"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gradFill rotWithShape="0">
          <a:gsLst>
            <a:gs pos="0">
              <a:schemeClr val="bg1">
                <a:gamma/>
                <a:shade val="46275"/>
                <a:invGamma/>
              </a:schemeClr>
            </a:gs>
            <a:gs pos="100000">
              <a:schemeClr val="bg1"/>
            </a:gs>
          </a:gsLst>
          <a:lin ang="5400000" scaled="1"/>
        </a:gradFill>
        <a:effectLst/>
      </p:bgPr>
    </p:bg>
    <p:spTree>
      <p:nvGrpSpPr>
        <p:cNvPr id="1" name=""/>
        <p:cNvGrpSpPr/>
        <p:nvPr/>
      </p:nvGrpSpPr>
      <p:grpSpPr>
        <a:xfrm>
          <a:off x="0" y="0"/>
          <a:ext cx="0" cy="0"/>
          <a:chOff x="0" y="0"/>
          <a:chExt cx="0" cy="0"/>
        </a:xfrm>
      </p:grpSpPr>
      <p:grpSp>
        <p:nvGrpSpPr>
          <p:cNvPr id="1026" name="Group 2"/>
          <p:cNvGrpSpPr>
            <a:grpSpLocks/>
          </p:cNvGrpSpPr>
          <p:nvPr/>
        </p:nvGrpSpPr>
        <p:grpSpPr bwMode="auto">
          <a:xfrm>
            <a:off x="0" y="0"/>
            <a:ext cx="12192000" cy="6858000"/>
            <a:chOff x="0" y="0"/>
            <a:chExt cx="5760" cy="4320"/>
          </a:xfrm>
        </p:grpSpPr>
        <p:sp>
          <p:nvSpPr>
            <p:cNvPr id="57347" name="Freeform 3"/>
            <p:cNvSpPr>
              <a:spLocks/>
            </p:cNvSpPr>
            <p:nvPr/>
          </p:nvSpPr>
          <p:spPr bwMode="hidden">
            <a:xfrm>
              <a:off x="0" y="3072"/>
              <a:ext cx="5760" cy="1248"/>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s>
                <a:gs pos="100000">
                  <a:schemeClr val="accent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48" name="Freeform 4"/>
            <p:cNvSpPr>
              <a:spLocks/>
            </p:cNvSpPr>
            <p:nvPr/>
          </p:nvSpPr>
          <p:spPr bwMode="hidden">
            <a:xfrm>
              <a:off x="0" y="0"/>
              <a:ext cx="5760" cy="3072"/>
            </a:xfrm>
            <a:custGeom>
              <a:avLst/>
              <a:gdLst/>
              <a:ahLst/>
              <a:cxnLst>
                <a:cxn ang="0">
                  <a:pos x="6027" y="2296"/>
                </a:cxn>
                <a:cxn ang="0">
                  <a:pos x="0" y="2296"/>
                </a:cxn>
                <a:cxn ang="0">
                  <a:pos x="0" y="0"/>
                </a:cxn>
                <a:cxn ang="0">
                  <a:pos x="6027" y="0"/>
                </a:cxn>
                <a:cxn ang="0">
                  <a:pos x="6027" y="2296"/>
                </a:cxn>
                <a:cxn ang="0">
                  <a:pos x="6027" y="2296"/>
                </a:cxn>
              </a:cxnLst>
              <a:rect l="0" t="0" r="r" b="b"/>
              <a:pathLst>
                <a:path w="6027" h="2296">
                  <a:moveTo>
                    <a:pt x="6027" y="2296"/>
                  </a:moveTo>
                  <a:lnTo>
                    <a:pt x="0" y="2296"/>
                  </a:lnTo>
                  <a:lnTo>
                    <a:pt x="0" y="0"/>
                  </a:lnTo>
                  <a:lnTo>
                    <a:pt x="6027" y="0"/>
                  </a:lnTo>
                  <a:lnTo>
                    <a:pt x="6027" y="2296"/>
                  </a:lnTo>
                  <a:lnTo>
                    <a:pt x="6027" y="2296"/>
                  </a:lnTo>
                  <a:close/>
                </a:path>
              </a:pathLst>
            </a:custGeom>
            <a:gradFill rotWithShape="0">
              <a:gsLst>
                <a:gs pos="0">
                  <a:schemeClr val="bg1">
                    <a:gamma/>
                    <a:shade val="46275"/>
                    <a:invGamma/>
                  </a:schemeClr>
                </a:gs>
                <a:gs pos="100000">
                  <a:schemeClr val="bg1"/>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49" name="Freeform 5"/>
          <p:cNvSpPr>
            <a:spLocks/>
          </p:cNvSpPr>
          <p:nvPr/>
        </p:nvSpPr>
        <p:spPr bwMode="hidden">
          <a:xfrm>
            <a:off x="8331200" y="6262688"/>
            <a:ext cx="3860800" cy="609600"/>
          </a:xfrm>
          <a:custGeom>
            <a:avLst/>
            <a:gdLst/>
            <a:ahLst/>
            <a:cxnLst>
              <a:cxn ang="0">
                <a:pos x="5748" y="246"/>
              </a:cxn>
              <a:cxn ang="0">
                <a:pos x="0" y="246"/>
              </a:cxn>
              <a:cxn ang="0">
                <a:pos x="0" y="0"/>
              </a:cxn>
              <a:cxn ang="0">
                <a:pos x="5748" y="0"/>
              </a:cxn>
              <a:cxn ang="0">
                <a:pos x="5748" y="246"/>
              </a:cxn>
              <a:cxn ang="0">
                <a:pos x="5748" y="246"/>
              </a:cxn>
            </a:cxnLst>
            <a:rect l="0" t="0" r="r" b="b"/>
            <a:pathLst>
              <a:path w="5748" h="246">
                <a:moveTo>
                  <a:pt x="5748" y="246"/>
                </a:moveTo>
                <a:lnTo>
                  <a:pt x="0" y="246"/>
                </a:lnTo>
                <a:lnTo>
                  <a:pt x="0" y="0"/>
                </a:lnTo>
                <a:lnTo>
                  <a:pt x="5748" y="0"/>
                </a:lnTo>
                <a:lnTo>
                  <a:pt x="5748" y="246"/>
                </a:lnTo>
                <a:lnTo>
                  <a:pt x="5748" y="246"/>
                </a:lnTo>
                <a:close/>
              </a:path>
            </a:pathLst>
          </a:custGeom>
          <a:gradFill rotWithShape="0">
            <a:gsLst>
              <a:gs pos="0">
                <a:schemeClr val="bg1"/>
              </a:gs>
              <a:gs pos="100000">
                <a:schemeClr val="hlink"/>
              </a:gs>
            </a:gsLst>
            <a:lin ang="189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28" name="Group 6"/>
          <p:cNvGrpSpPr>
            <a:grpSpLocks/>
          </p:cNvGrpSpPr>
          <p:nvPr/>
        </p:nvGrpSpPr>
        <p:grpSpPr bwMode="auto">
          <a:xfrm>
            <a:off x="0" y="6019800"/>
            <a:ext cx="10464800" cy="857250"/>
            <a:chOff x="0" y="3792"/>
            <a:chExt cx="4944" cy="540"/>
          </a:xfrm>
        </p:grpSpPr>
        <p:sp>
          <p:nvSpPr>
            <p:cNvPr id="57351" name="Freeform 7"/>
            <p:cNvSpPr>
              <a:spLocks/>
            </p:cNvSpPr>
            <p:nvPr userDrawn="1"/>
          </p:nvSpPr>
          <p:spPr bwMode="ltGray">
            <a:xfrm>
              <a:off x="1488" y="3792"/>
              <a:ext cx="3240" cy="536"/>
            </a:xfrm>
            <a:custGeom>
              <a:avLst/>
              <a:gdLst/>
              <a:ahLst/>
              <a:cxnLst>
                <a:cxn ang="0">
                  <a:pos x="3132" y="469"/>
                </a:cxn>
                <a:cxn ang="0">
                  <a:pos x="2995" y="395"/>
                </a:cxn>
                <a:cxn ang="0">
                  <a:pos x="2911" y="375"/>
                </a:cxn>
                <a:cxn ang="0">
                  <a:pos x="2678" y="228"/>
                </a:cxn>
                <a:cxn ang="0">
                  <a:pos x="2553" y="74"/>
                </a:cxn>
                <a:cxn ang="0">
                  <a:pos x="2457" y="7"/>
                </a:cxn>
                <a:cxn ang="0">
                  <a:pos x="2403" y="47"/>
                </a:cxn>
                <a:cxn ang="0">
                  <a:pos x="2289" y="74"/>
                </a:cxn>
                <a:cxn ang="0">
                  <a:pos x="2134" y="74"/>
                </a:cxn>
                <a:cxn ang="0">
                  <a:pos x="2044" y="128"/>
                </a:cxn>
                <a:cxn ang="0">
                  <a:pos x="1775" y="222"/>
                </a:cxn>
                <a:cxn ang="0">
                  <a:pos x="1602" y="181"/>
                </a:cxn>
                <a:cxn ang="0">
                  <a:pos x="1560" y="101"/>
                </a:cxn>
                <a:cxn ang="0">
                  <a:pos x="1542" y="87"/>
                </a:cxn>
                <a:cxn ang="0">
                  <a:pos x="1446" y="60"/>
                </a:cxn>
                <a:cxn ang="0">
                  <a:pos x="1375" y="74"/>
                </a:cxn>
                <a:cxn ang="0">
                  <a:pos x="1309" y="87"/>
                </a:cxn>
                <a:cxn ang="0">
                  <a:pos x="1243" y="13"/>
                </a:cxn>
                <a:cxn ang="0">
                  <a:pos x="1225" y="0"/>
                </a:cxn>
                <a:cxn ang="0">
                  <a:pos x="1189" y="0"/>
                </a:cxn>
                <a:cxn ang="0">
                  <a:pos x="1106" y="34"/>
                </a:cxn>
                <a:cxn ang="0">
                  <a:pos x="1106" y="34"/>
                </a:cxn>
                <a:cxn ang="0">
                  <a:pos x="1094" y="40"/>
                </a:cxn>
                <a:cxn ang="0">
                  <a:pos x="1070" y="54"/>
                </a:cxn>
                <a:cxn ang="0">
                  <a:pos x="1034" y="74"/>
                </a:cxn>
                <a:cxn ang="0">
                  <a:pos x="1004" y="74"/>
                </a:cxn>
                <a:cxn ang="0">
                  <a:pos x="986" y="74"/>
                </a:cxn>
                <a:cxn ang="0">
                  <a:pos x="956" y="81"/>
                </a:cxn>
                <a:cxn ang="0">
                  <a:pos x="920" y="94"/>
                </a:cxn>
                <a:cxn ang="0">
                  <a:pos x="884" y="107"/>
                </a:cxn>
                <a:cxn ang="0">
                  <a:pos x="843" y="128"/>
                </a:cxn>
                <a:cxn ang="0">
                  <a:pos x="813" y="141"/>
                </a:cxn>
                <a:cxn ang="0">
                  <a:pos x="789" y="148"/>
                </a:cxn>
                <a:cxn ang="0">
                  <a:pos x="783" y="154"/>
                </a:cxn>
                <a:cxn ang="0">
                  <a:pos x="556" y="228"/>
                </a:cxn>
                <a:cxn ang="0">
                  <a:pos x="394" y="294"/>
                </a:cxn>
                <a:cxn ang="0">
                  <a:pos x="107" y="462"/>
                </a:cxn>
                <a:cxn ang="0">
                  <a:pos x="0" y="536"/>
                </a:cxn>
                <a:cxn ang="0">
                  <a:pos x="3240" y="536"/>
                </a:cxn>
                <a:cxn ang="0">
                  <a:pos x="3132" y="469"/>
                </a:cxn>
                <a:cxn ang="0">
                  <a:pos x="3132" y="469"/>
                </a:cxn>
              </a:cxnLst>
              <a:rect l="0" t="0" r="r" b="b"/>
              <a:pathLst>
                <a:path w="3240" h="536">
                  <a:moveTo>
                    <a:pt x="3132" y="469"/>
                  </a:moveTo>
                  <a:lnTo>
                    <a:pt x="2995" y="395"/>
                  </a:lnTo>
                  <a:lnTo>
                    <a:pt x="2911" y="375"/>
                  </a:lnTo>
                  <a:lnTo>
                    <a:pt x="2678" y="228"/>
                  </a:lnTo>
                  <a:lnTo>
                    <a:pt x="2553" y="74"/>
                  </a:lnTo>
                  <a:lnTo>
                    <a:pt x="2457" y="7"/>
                  </a:lnTo>
                  <a:lnTo>
                    <a:pt x="2403" y="47"/>
                  </a:lnTo>
                  <a:lnTo>
                    <a:pt x="2289" y="74"/>
                  </a:lnTo>
                  <a:lnTo>
                    <a:pt x="2134" y="74"/>
                  </a:lnTo>
                  <a:lnTo>
                    <a:pt x="2044" y="128"/>
                  </a:lnTo>
                  <a:lnTo>
                    <a:pt x="1775" y="222"/>
                  </a:lnTo>
                  <a:lnTo>
                    <a:pt x="1602" y="181"/>
                  </a:lnTo>
                  <a:lnTo>
                    <a:pt x="1560" y="101"/>
                  </a:lnTo>
                  <a:lnTo>
                    <a:pt x="1542" y="87"/>
                  </a:lnTo>
                  <a:lnTo>
                    <a:pt x="1446" y="60"/>
                  </a:lnTo>
                  <a:lnTo>
                    <a:pt x="1375" y="74"/>
                  </a:lnTo>
                  <a:lnTo>
                    <a:pt x="1309" y="87"/>
                  </a:lnTo>
                  <a:lnTo>
                    <a:pt x="1243" y="13"/>
                  </a:lnTo>
                  <a:lnTo>
                    <a:pt x="1225" y="0"/>
                  </a:lnTo>
                  <a:lnTo>
                    <a:pt x="1189" y="0"/>
                  </a:lnTo>
                  <a:lnTo>
                    <a:pt x="1106" y="34"/>
                  </a:lnTo>
                  <a:lnTo>
                    <a:pt x="1106" y="34"/>
                  </a:lnTo>
                  <a:lnTo>
                    <a:pt x="1094" y="40"/>
                  </a:lnTo>
                  <a:lnTo>
                    <a:pt x="1070" y="54"/>
                  </a:lnTo>
                  <a:lnTo>
                    <a:pt x="1034" y="74"/>
                  </a:lnTo>
                  <a:lnTo>
                    <a:pt x="1004" y="74"/>
                  </a:lnTo>
                  <a:lnTo>
                    <a:pt x="986" y="74"/>
                  </a:lnTo>
                  <a:lnTo>
                    <a:pt x="956" y="81"/>
                  </a:lnTo>
                  <a:lnTo>
                    <a:pt x="920" y="94"/>
                  </a:lnTo>
                  <a:lnTo>
                    <a:pt x="884" y="107"/>
                  </a:lnTo>
                  <a:lnTo>
                    <a:pt x="843" y="128"/>
                  </a:lnTo>
                  <a:lnTo>
                    <a:pt x="813" y="141"/>
                  </a:lnTo>
                  <a:lnTo>
                    <a:pt x="789" y="148"/>
                  </a:lnTo>
                  <a:lnTo>
                    <a:pt x="783" y="154"/>
                  </a:lnTo>
                  <a:lnTo>
                    <a:pt x="556" y="228"/>
                  </a:lnTo>
                  <a:lnTo>
                    <a:pt x="394" y="294"/>
                  </a:lnTo>
                  <a:lnTo>
                    <a:pt x="107" y="462"/>
                  </a:lnTo>
                  <a:lnTo>
                    <a:pt x="0" y="536"/>
                  </a:lnTo>
                  <a:lnTo>
                    <a:pt x="3240" y="536"/>
                  </a:lnTo>
                  <a:lnTo>
                    <a:pt x="3132" y="469"/>
                  </a:lnTo>
                  <a:lnTo>
                    <a:pt x="3132" y="469"/>
                  </a:lnTo>
                  <a:close/>
                </a:path>
              </a:pathLst>
            </a:custGeom>
            <a:gradFill rotWithShape="0">
              <a:gsLst>
                <a:gs pos="0">
                  <a:schemeClr val="bg2">
                    <a:gamma/>
                    <a:tint val="66667"/>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nvGrpSpPr>
            <p:cNvPr id="1042" name="Group 8"/>
            <p:cNvGrpSpPr>
              <a:grpSpLocks/>
            </p:cNvGrpSpPr>
            <p:nvPr userDrawn="1"/>
          </p:nvGrpSpPr>
          <p:grpSpPr bwMode="auto">
            <a:xfrm>
              <a:off x="2486" y="3792"/>
              <a:ext cx="2458" cy="540"/>
              <a:chOff x="2486" y="3792"/>
              <a:chExt cx="2458" cy="540"/>
            </a:xfrm>
          </p:grpSpPr>
          <p:sp>
            <p:nvSpPr>
              <p:cNvPr id="57353" name="Freeform 9"/>
              <p:cNvSpPr>
                <a:spLocks/>
              </p:cNvSpPr>
              <p:nvPr userDrawn="1"/>
            </p:nvSpPr>
            <p:spPr bwMode="ltGray">
              <a:xfrm>
                <a:off x="3948" y="3799"/>
                <a:ext cx="996" cy="533"/>
              </a:xfrm>
              <a:custGeom>
                <a:avLst/>
                <a:gdLst/>
                <a:ahLst/>
                <a:cxnLst>
                  <a:cxn ang="0">
                    <a:pos x="636" y="373"/>
                  </a:cxn>
                  <a:cxn ang="0">
                    <a:pos x="495" y="370"/>
                  </a:cxn>
                  <a:cxn ang="0">
                    <a:pos x="280" y="249"/>
                  </a:cxn>
                  <a:cxn ang="0">
                    <a:pos x="127" y="66"/>
                  </a:cxn>
                  <a:cxn ang="0">
                    <a:pos x="0" y="0"/>
                  </a:cxn>
                  <a:cxn ang="0">
                    <a:pos x="22" y="26"/>
                  </a:cxn>
                  <a:cxn ang="0">
                    <a:pos x="0" y="65"/>
                  </a:cxn>
                  <a:cxn ang="0">
                    <a:pos x="30" y="119"/>
                  </a:cxn>
                  <a:cxn ang="0">
                    <a:pos x="75" y="243"/>
                  </a:cxn>
                  <a:cxn ang="0">
                    <a:pos x="45" y="422"/>
                  </a:cxn>
                  <a:cxn ang="0">
                    <a:pos x="200" y="329"/>
                  </a:cxn>
                  <a:cxn ang="0">
                    <a:pos x="612" y="533"/>
                  </a:cxn>
                  <a:cxn ang="0">
                    <a:pos x="996" y="529"/>
                  </a:cxn>
                  <a:cxn ang="0">
                    <a:pos x="828" y="473"/>
                  </a:cxn>
                  <a:cxn ang="0">
                    <a:pos x="636" y="373"/>
                  </a:cxn>
                </a:cxnLst>
                <a:rect l="0" t="0" r="r" b="b"/>
                <a:pathLst>
                  <a:path w="996" h="533">
                    <a:moveTo>
                      <a:pt x="636" y="373"/>
                    </a:moveTo>
                    <a:lnTo>
                      <a:pt x="495" y="370"/>
                    </a:lnTo>
                    <a:lnTo>
                      <a:pt x="280" y="249"/>
                    </a:lnTo>
                    <a:lnTo>
                      <a:pt x="127" y="66"/>
                    </a:lnTo>
                    <a:lnTo>
                      <a:pt x="0" y="0"/>
                    </a:lnTo>
                    <a:lnTo>
                      <a:pt x="22" y="26"/>
                    </a:lnTo>
                    <a:lnTo>
                      <a:pt x="0" y="65"/>
                    </a:lnTo>
                    <a:lnTo>
                      <a:pt x="30" y="119"/>
                    </a:lnTo>
                    <a:lnTo>
                      <a:pt x="75" y="243"/>
                    </a:lnTo>
                    <a:lnTo>
                      <a:pt x="45" y="422"/>
                    </a:lnTo>
                    <a:lnTo>
                      <a:pt x="200" y="329"/>
                    </a:lnTo>
                    <a:lnTo>
                      <a:pt x="612" y="533"/>
                    </a:lnTo>
                    <a:lnTo>
                      <a:pt x="996" y="529"/>
                    </a:lnTo>
                    <a:lnTo>
                      <a:pt x="828" y="473"/>
                    </a:lnTo>
                    <a:lnTo>
                      <a:pt x="636" y="373"/>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4" name="Freeform 10"/>
              <p:cNvSpPr>
                <a:spLocks/>
              </p:cNvSpPr>
              <p:nvPr userDrawn="1"/>
            </p:nvSpPr>
            <p:spPr bwMode="ltGray">
              <a:xfrm>
                <a:off x="2677" y="3792"/>
                <a:ext cx="186" cy="395"/>
              </a:xfrm>
              <a:custGeom>
                <a:avLst/>
                <a:gdLst/>
                <a:ahLst/>
                <a:cxnLst>
                  <a:cxn ang="0">
                    <a:pos x="36" y="0"/>
                  </a:cxn>
                  <a:cxn ang="0">
                    <a:pos x="54" y="18"/>
                  </a:cxn>
                  <a:cxn ang="0">
                    <a:pos x="24" y="30"/>
                  </a:cxn>
                  <a:cxn ang="0">
                    <a:pos x="18" y="66"/>
                  </a:cxn>
                  <a:cxn ang="0">
                    <a:pos x="42" y="114"/>
                  </a:cxn>
                  <a:cxn ang="0">
                    <a:pos x="48" y="162"/>
                  </a:cxn>
                  <a:cxn ang="0">
                    <a:pos x="0" y="353"/>
                  </a:cxn>
                  <a:cxn ang="0">
                    <a:pos x="54" y="233"/>
                  </a:cxn>
                  <a:cxn ang="0">
                    <a:pos x="84" y="216"/>
                  </a:cxn>
                  <a:cxn ang="0">
                    <a:pos x="126" y="126"/>
                  </a:cxn>
                  <a:cxn ang="0">
                    <a:pos x="144" y="120"/>
                  </a:cxn>
                  <a:cxn ang="0">
                    <a:pos x="144" y="90"/>
                  </a:cxn>
                  <a:cxn ang="0">
                    <a:pos x="186" y="66"/>
                  </a:cxn>
                  <a:cxn ang="0">
                    <a:pos x="162" y="60"/>
                  </a:cxn>
                  <a:cxn ang="0">
                    <a:pos x="36" y="0"/>
                  </a:cxn>
                  <a:cxn ang="0">
                    <a:pos x="36" y="0"/>
                  </a:cxn>
                </a:cxnLst>
                <a:rect l="0" t="0" r="r" b="b"/>
                <a:pathLst>
                  <a:path w="186" h="353">
                    <a:moveTo>
                      <a:pt x="36" y="0"/>
                    </a:moveTo>
                    <a:lnTo>
                      <a:pt x="54" y="18"/>
                    </a:lnTo>
                    <a:lnTo>
                      <a:pt x="24" y="30"/>
                    </a:lnTo>
                    <a:lnTo>
                      <a:pt x="18" y="66"/>
                    </a:lnTo>
                    <a:lnTo>
                      <a:pt x="42" y="114"/>
                    </a:lnTo>
                    <a:lnTo>
                      <a:pt x="48" y="162"/>
                    </a:lnTo>
                    <a:lnTo>
                      <a:pt x="0" y="353"/>
                    </a:lnTo>
                    <a:lnTo>
                      <a:pt x="54" y="233"/>
                    </a:lnTo>
                    <a:lnTo>
                      <a:pt x="84" y="216"/>
                    </a:lnTo>
                    <a:lnTo>
                      <a:pt x="126" y="126"/>
                    </a:lnTo>
                    <a:lnTo>
                      <a:pt x="144" y="120"/>
                    </a:lnTo>
                    <a:lnTo>
                      <a:pt x="144" y="90"/>
                    </a:lnTo>
                    <a:lnTo>
                      <a:pt x="186" y="66"/>
                    </a:lnTo>
                    <a:lnTo>
                      <a:pt x="162" y="60"/>
                    </a:lnTo>
                    <a:lnTo>
                      <a:pt x="36" y="0"/>
                    </a:lnTo>
                    <a:lnTo>
                      <a:pt x="36"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5" name="Freeform 11"/>
              <p:cNvSpPr>
                <a:spLocks/>
              </p:cNvSpPr>
              <p:nvPr userDrawn="1"/>
            </p:nvSpPr>
            <p:spPr bwMode="ltGray">
              <a:xfrm>
                <a:off x="3030" y="3893"/>
                <a:ext cx="378" cy="271"/>
              </a:xfrm>
              <a:custGeom>
                <a:avLst/>
                <a:gdLst/>
                <a:ahLst/>
                <a:cxnLst>
                  <a:cxn ang="0">
                    <a:pos x="18" y="0"/>
                  </a:cxn>
                  <a:cxn ang="0">
                    <a:pos x="12" y="13"/>
                  </a:cxn>
                  <a:cxn ang="0">
                    <a:pos x="0" y="40"/>
                  </a:cxn>
                  <a:cxn ang="0">
                    <a:pos x="60" y="121"/>
                  </a:cxn>
                  <a:cxn ang="0">
                    <a:pos x="310" y="271"/>
                  </a:cxn>
                  <a:cxn ang="0">
                    <a:pos x="290" y="139"/>
                  </a:cxn>
                  <a:cxn ang="0">
                    <a:pos x="378" y="76"/>
                  </a:cxn>
                  <a:cxn ang="0">
                    <a:pos x="251" y="94"/>
                  </a:cxn>
                  <a:cxn ang="0">
                    <a:pos x="90" y="54"/>
                  </a:cxn>
                  <a:cxn ang="0">
                    <a:pos x="18" y="0"/>
                  </a:cxn>
                  <a:cxn ang="0">
                    <a:pos x="18" y="0"/>
                  </a:cxn>
                </a:cxnLst>
                <a:rect l="0" t="0" r="r" b="b"/>
                <a:pathLst>
                  <a:path w="378" h="271">
                    <a:moveTo>
                      <a:pt x="18" y="0"/>
                    </a:moveTo>
                    <a:lnTo>
                      <a:pt x="12" y="13"/>
                    </a:lnTo>
                    <a:lnTo>
                      <a:pt x="0" y="40"/>
                    </a:lnTo>
                    <a:lnTo>
                      <a:pt x="60" y="121"/>
                    </a:lnTo>
                    <a:lnTo>
                      <a:pt x="310" y="271"/>
                    </a:lnTo>
                    <a:lnTo>
                      <a:pt x="290" y="139"/>
                    </a:lnTo>
                    <a:lnTo>
                      <a:pt x="378" y="76"/>
                    </a:lnTo>
                    <a:lnTo>
                      <a:pt x="251" y="94"/>
                    </a:lnTo>
                    <a:lnTo>
                      <a:pt x="90" y="54"/>
                    </a:lnTo>
                    <a:lnTo>
                      <a:pt x="18" y="0"/>
                    </a:lnTo>
                    <a:lnTo>
                      <a:pt x="18"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6" name="Freeform 12"/>
              <p:cNvSpPr>
                <a:spLocks/>
              </p:cNvSpPr>
              <p:nvPr userDrawn="1"/>
            </p:nvSpPr>
            <p:spPr bwMode="ltGray">
              <a:xfrm>
                <a:off x="3628" y="3866"/>
                <a:ext cx="155" cy="74"/>
              </a:xfrm>
              <a:custGeom>
                <a:avLst/>
                <a:gdLst/>
                <a:ahLst/>
                <a:cxnLst>
                  <a:cxn ang="0">
                    <a:pos x="114" y="0"/>
                  </a:cxn>
                  <a:cxn ang="0">
                    <a:pos x="0" y="0"/>
                  </a:cxn>
                  <a:cxn ang="0">
                    <a:pos x="0" y="0"/>
                  </a:cxn>
                  <a:cxn ang="0">
                    <a:pos x="6" y="6"/>
                  </a:cxn>
                  <a:cxn ang="0">
                    <a:pos x="6" y="18"/>
                  </a:cxn>
                  <a:cxn ang="0">
                    <a:pos x="0" y="24"/>
                  </a:cxn>
                  <a:cxn ang="0">
                    <a:pos x="78" y="60"/>
                  </a:cxn>
                  <a:cxn ang="0">
                    <a:pos x="96" y="42"/>
                  </a:cxn>
                  <a:cxn ang="0">
                    <a:pos x="155" y="66"/>
                  </a:cxn>
                  <a:cxn ang="0">
                    <a:pos x="126" y="24"/>
                  </a:cxn>
                  <a:cxn ang="0">
                    <a:pos x="149" y="0"/>
                  </a:cxn>
                  <a:cxn ang="0">
                    <a:pos x="114" y="0"/>
                  </a:cxn>
                  <a:cxn ang="0">
                    <a:pos x="114" y="0"/>
                  </a:cxn>
                </a:cxnLst>
                <a:rect l="0" t="0" r="r" b="b"/>
                <a:pathLst>
                  <a:path w="155" h="66">
                    <a:moveTo>
                      <a:pt x="114" y="0"/>
                    </a:moveTo>
                    <a:lnTo>
                      <a:pt x="0" y="0"/>
                    </a:lnTo>
                    <a:lnTo>
                      <a:pt x="0" y="0"/>
                    </a:lnTo>
                    <a:lnTo>
                      <a:pt x="6" y="6"/>
                    </a:lnTo>
                    <a:lnTo>
                      <a:pt x="6" y="18"/>
                    </a:lnTo>
                    <a:lnTo>
                      <a:pt x="0" y="24"/>
                    </a:lnTo>
                    <a:lnTo>
                      <a:pt x="78" y="60"/>
                    </a:lnTo>
                    <a:lnTo>
                      <a:pt x="96" y="42"/>
                    </a:lnTo>
                    <a:lnTo>
                      <a:pt x="155" y="66"/>
                    </a:lnTo>
                    <a:lnTo>
                      <a:pt x="126" y="24"/>
                    </a:lnTo>
                    <a:lnTo>
                      <a:pt x="149" y="0"/>
                    </a:lnTo>
                    <a:lnTo>
                      <a:pt x="114" y="0"/>
                    </a:lnTo>
                    <a:lnTo>
                      <a:pt x="114"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57" name="Freeform 13"/>
              <p:cNvSpPr>
                <a:spLocks/>
              </p:cNvSpPr>
              <p:nvPr userDrawn="1"/>
            </p:nvSpPr>
            <p:spPr bwMode="ltGray">
              <a:xfrm>
                <a:off x="2486" y="3859"/>
                <a:ext cx="42" cy="81"/>
              </a:xfrm>
              <a:custGeom>
                <a:avLst/>
                <a:gdLst/>
                <a:ahLst/>
                <a:cxnLst>
                  <a:cxn ang="0">
                    <a:pos x="6" y="36"/>
                  </a:cxn>
                  <a:cxn ang="0">
                    <a:pos x="0" y="18"/>
                  </a:cxn>
                  <a:cxn ang="0">
                    <a:pos x="12" y="6"/>
                  </a:cxn>
                  <a:cxn ang="0">
                    <a:pos x="0" y="6"/>
                  </a:cxn>
                  <a:cxn ang="0">
                    <a:pos x="12" y="6"/>
                  </a:cxn>
                  <a:cxn ang="0">
                    <a:pos x="24" y="6"/>
                  </a:cxn>
                  <a:cxn ang="0">
                    <a:pos x="36" y="6"/>
                  </a:cxn>
                  <a:cxn ang="0">
                    <a:pos x="42" y="0"/>
                  </a:cxn>
                  <a:cxn ang="0">
                    <a:pos x="30" y="18"/>
                  </a:cxn>
                  <a:cxn ang="0">
                    <a:pos x="42" y="48"/>
                  </a:cxn>
                  <a:cxn ang="0">
                    <a:pos x="12" y="72"/>
                  </a:cxn>
                  <a:cxn ang="0">
                    <a:pos x="6" y="36"/>
                  </a:cxn>
                  <a:cxn ang="0">
                    <a:pos x="6" y="36"/>
                  </a:cxn>
                </a:cxnLst>
                <a:rect l="0" t="0" r="r" b="b"/>
                <a:pathLst>
                  <a:path w="42" h="72">
                    <a:moveTo>
                      <a:pt x="6" y="36"/>
                    </a:moveTo>
                    <a:lnTo>
                      <a:pt x="0" y="18"/>
                    </a:lnTo>
                    <a:lnTo>
                      <a:pt x="12" y="6"/>
                    </a:lnTo>
                    <a:lnTo>
                      <a:pt x="0" y="6"/>
                    </a:lnTo>
                    <a:lnTo>
                      <a:pt x="12" y="6"/>
                    </a:lnTo>
                    <a:lnTo>
                      <a:pt x="24" y="6"/>
                    </a:lnTo>
                    <a:lnTo>
                      <a:pt x="36" y="6"/>
                    </a:lnTo>
                    <a:lnTo>
                      <a:pt x="42" y="0"/>
                    </a:lnTo>
                    <a:lnTo>
                      <a:pt x="30" y="18"/>
                    </a:lnTo>
                    <a:lnTo>
                      <a:pt x="42" y="48"/>
                    </a:lnTo>
                    <a:lnTo>
                      <a:pt x="12" y="72"/>
                    </a:lnTo>
                    <a:lnTo>
                      <a:pt x="6" y="36"/>
                    </a:lnTo>
                    <a:lnTo>
                      <a:pt x="6"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58" name="Freeform 14"/>
            <p:cNvSpPr>
              <a:spLocks/>
            </p:cNvSpPr>
            <p:nvPr userDrawn="1"/>
          </p:nvSpPr>
          <p:spPr bwMode="ltGray">
            <a:xfrm>
              <a:off x="0" y="3792"/>
              <a:ext cx="3976" cy="535"/>
            </a:xfrm>
            <a:custGeom>
              <a:avLst/>
              <a:gdLst/>
              <a:ahLst/>
              <a:cxnLst>
                <a:cxn ang="0">
                  <a:pos x="3976" y="527"/>
                </a:cxn>
                <a:cxn ang="0">
                  <a:pos x="3970" y="527"/>
                </a:cxn>
                <a:cxn ang="0">
                  <a:pos x="3844" y="509"/>
                </a:cxn>
                <a:cxn ang="0">
                  <a:pos x="2487" y="305"/>
                </a:cxn>
                <a:cxn ang="0">
                  <a:pos x="2039" y="36"/>
                </a:cxn>
                <a:cxn ang="0">
                  <a:pos x="1907" y="24"/>
                </a:cxn>
                <a:cxn ang="0">
                  <a:pos x="1883" y="54"/>
                </a:cxn>
                <a:cxn ang="0">
                  <a:pos x="1859" y="54"/>
                </a:cxn>
                <a:cxn ang="0">
                  <a:pos x="1830" y="30"/>
                </a:cxn>
                <a:cxn ang="0">
                  <a:pos x="1704" y="102"/>
                </a:cxn>
                <a:cxn ang="0">
                  <a:pos x="1608" y="126"/>
                </a:cxn>
                <a:cxn ang="0">
                  <a:pos x="1561" y="132"/>
                </a:cxn>
                <a:cxn ang="0">
                  <a:pos x="1495" y="102"/>
                </a:cxn>
                <a:cxn ang="0">
                  <a:pos x="1357" y="126"/>
                </a:cxn>
                <a:cxn ang="0">
                  <a:pos x="1285" y="24"/>
                </a:cxn>
                <a:cxn ang="0">
                  <a:pos x="1280" y="18"/>
                </a:cxn>
                <a:cxn ang="0">
                  <a:pos x="1262" y="12"/>
                </a:cxn>
                <a:cxn ang="0">
                  <a:pos x="1238" y="6"/>
                </a:cxn>
                <a:cxn ang="0">
                  <a:pos x="1220" y="0"/>
                </a:cxn>
                <a:cxn ang="0">
                  <a:pos x="1196" y="0"/>
                </a:cxn>
                <a:cxn ang="0">
                  <a:pos x="1166" y="0"/>
                </a:cxn>
                <a:cxn ang="0">
                  <a:pos x="1142" y="0"/>
                </a:cxn>
                <a:cxn ang="0">
                  <a:pos x="1136" y="0"/>
                </a:cxn>
                <a:cxn ang="0">
                  <a:pos x="1130" y="0"/>
                </a:cxn>
                <a:cxn ang="0">
                  <a:pos x="1124" y="6"/>
                </a:cxn>
                <a:cxn ang="0">
                  <a:pos x="1118" y="12"/>
                </a:cxn>
                <a:cxn ang="0">
                  <a:pos x="1100" y="18"/>
                </a:cxn>
                <a:cxn ang="0">
                  <a:pos x="1088" y="18"/>
                </a:cxn>
                <a:cxn ang="0">
                  <a:pos x="1070" y="24"/>
                </a:cxn>
                <a:cxn ang="0">
                  <a:pos x="1052" y="30"/>
                </a:cxn>
                <a:cxn ang="0">
                  <a:pos x="1034" y="36"/>
                </a:cxn>
                <a:cxn ang="0">
                  <a:pos x="1028" y="42"/>
                </a:cxn>
                <a:cxn ang="0">
                  <a:pos x="969" y="60"/>
                </a:cxn>
                <a:cxn ang="0">
                  <a:pos x="921" y="72"/>
                </a:cxn>
                <a:cxn ang="0">
                  <a:pos x="855" y="48"/>
                </a:cxn>
                <a:cxn ang="0">
                  <a:pos x="825" y="48"/>
                </a:cxn>
                <a:cxn ang="0">
                  <a:pos x="759" y="72"/>
                </a:cxn>
                <a:cxn ang="0">
                  <a:pos x="735" y="72"/>
                </a:cxn>
                <a:cxn ang="0">
                  <a:pos x="706" y="60"/>
                </a:cxn>
                <a:cxn ang="0">
                  <a:pos x="640" y="60"/>
                </a:cxn>
                <a:cxn ang="0">
                  <a:pos x="544" y="72"/>
                </a:cxn>
                <a:cxn ang="0">
                  <a:pos x="389" y="18"/>
                </a:cxn>
                <a:cxn ang="0">
                  <a:pos x="323" y="60"/>
                </a:cxn>
                <a:cxn ang="0">
                  <a:pos x="317" y="60"/>
                </a:cxn>
                <a:cxn ang="0">
                  <a:pos x="305" y="72"/>
                </a:cxn>
                <a:cxn ang="0">
                  <a:pos x="287" y="78"/>
                </a:cxn>
                <a:cxn ang="0">
                  <a:pos x="263" y="90"/>
                </a:cxn>
                <a:cxn ang="0">
                  <a:pos x="203" y="120"/>
                </a:cxn>
                <a:cxn ang="0">
                  <a:pos x="149" y="150"/>
                </a:cxn>
                <a:cxn ang="0">
                  <a:pos x="78" y="168"/>
                </a:cxn>
                <a:cxn ang="0">
                  <a:pos x="0" y="180"/>
                </a:cxn>
                <a:cxn ang="0">
                  <a:pos x="0" y="527"/>
                </a:cxn>
                <a:cxn ang="0">
                  <a:pos x="1010" y="527"/>
                </a:cxn>
                <a:cxn ang="0">
                  <a:pos x="3725" y="527"/>
                </a:cxn>
                <a:cxn ang="0">
                  <a:pos x="3976" y="527"/>
                </a:cxn>
                <a:cxn ang="0">
                  <a:pos x="3976" y="527"/>
                </a:cxn>
              </a:cxnLst>
              <a:rect l="0" t="0" r="r" b="b"/>
              <a:pathLst>
                <a:path w="3976" h="527">
                  <a:moveTo>
                    <a:pt x="3976" y="527"/>
                  </a:moveTo>
                  <a:lnTo>
                    <a:pt x="3970" y="527"/>
                  </a:lnTo>
                  <a:lnTo>
                    <a:pt x="3844" y="509"/>
                  </a:lnTo>
                  <a:lnTo>
                    <a:pt x="2487" y="305"/>
                  </a:lnTo>
                  <a:lnTo>
                    <a:pt x="2039" y="36"/>
                  </a:lnTo>
                  <a:lnTo>
                    <a:pt x="1907" y="24"/>
                  </a:lnTo>
                  <a:lnTo>
                    <a:pt x="1883" y="54"/>
                  </a:lnTo>
                  <a:lnTo>
                    <a:pt x="1859" y="54"/>
                  </a:lnTo>
                  <a:lnTo>
                    <a:pt x="1830" y="30"/>
                  </a:lnTo>
                  <a:lnTo>
                    <a:pt x="1704" y="102"/>
                  </a:lnTo>
                  <a:lnTo>
                    <a:pt x="1608" y="126"/>
                  </a:lnTo>
                  <a:lnTo>
                    <a:pt x="1561" y="132"/>
                  </a:lnTo>
                  <a:lnTo>
                    <a:pt x="1495" y="102"/>
                  </a:lnTo>
                  <a:lnTo>
                    <a:pt x="1357" y="126"/>
                  </a:lnTo>
                  <a:lnTo>
                    <a:pt x="1285" y="24"/>
                  </a:lnTo>
                  <a:lnTo>
                    <a:pt x="1280" y="18"/>
                  </a:lnTo>
                  <a:lnTo>
                    <a:pt x="1262" y="12"/>
                  </a:lnTo>
                  <a:lnTo>
                    <a:pt x="1238" y="6"/>
                  </a:lnTo>
                  <a:lnTo>
                    <a:pt x="1220" y="0"/>
                  </a:lnTo>
                  <a:lnTo>
                    <a:pt x="1196" y="0"/>
                  </a:lnTo>
                  <a:lnTo>
                    <a:pt x="1166" y="0"/>
                  </a:lnTo>
                  <a:lnTo>
                    <a:pt x="1142" y="0"/>
                  </a:lnTo>
                  <a:lnTo>
                    <a:pt x="1136" y="0"/>
                  </a:lnTo>
                  <a:lnTo>
                    <a:pt x="1130" y="0"/>
                  </a:lnTo>
                  <a:lnTo>
                    <a:pt x="1124" y="6"/>
                  </a:lnTo>
                  <a:lnTo>
                    <a:pt x="1118" y="12"/>
                  </a:lnTo>
                  <a:lnTo>
                    <a:pt x="1100" y="18"/>
                  </a:lnTo>
                  <a:lnTo>
                    <a:pt x="1088" y="18"/>
                  </a:lnTo>
                  <a:lnTo>
                    <a:pt x="1070" y="24"/>
                  </a:lnTo>
                  <a:lnTo>
                    <a:pt x="1052" y="30"/>
                  </a:lnTo>
                  <a:lnTo>
                    <a:pt x="1034" y="36"/>
                  </a:lnTo>
                  <a:lnTo>
                    <a:pt x="1028" y="42"/>
                  </a:lnTo>
                  <a:lnTo>
                    <a:pt x="969" y="60"/>
                  </a:lnTo>
                  <a:lnTo>
                    <a:pt x="921" y="72"/>
                  </a:lnTo>
                  <a:lnTo>
                    <a:pt x="855" y="48"/>
                  </a:lnTo>
                  <a:lnTo>
                    <a:pt x="825" y="48"/>
                  </a:lnTo>
                  <a:lnTo>
                    <a:pt x="759" y="72"/>
                  </a:lnTo>
                  <a:lnTo>
                    <a:pt x="735" y="72"/>
                  </a:lnTo>
                  <a:lnTo>
                    <a:pt x="706" y="60"/>
                  </a:lnTo>
                  <a:lnTo>
                    <a:pt x="640" y="60"/>
                  </a:lnTo>
                  <a:lnTo>
                    <a:pt x="544" y="72"/>
                  </a:lnTo>
                  <a:lnTo>
                    <a:pt x="389" y="18"/>
                  </a:lnTo>
                  <a:lnTo>
                    <a:pt x="323" y="60"/>
                  </a:lnTo>
                  <a:lnTo>
                    <a:pt x="317" y="60"/>
                  </a:lnTo>
                  <a:lnTo>
                    <a:pt x="305" y="72"/>
                  </a:lnTo>
                  <a:lnTo>
                    <a:pt x="287" y="78"/>
                  </a:lnTo>
                  <a:lnTo>
                    <a:pt x="263" y="90"/>
                  </a:lnTo>
                  <a:lnTo>
                    <a:pt x="203" y="120"/>
                  </a:lnTo>
                  <a:lnTo>
                    <a:pt x="149" y="150"/>
                  </a:lnTo>
                  <a:lnTo>
                    <a:pt x="78" y="168"/>
                  </a:lnTo>
                  <a:lnTo>
                    <a:pt x="0" y="180"/>
                  </a:lnTo>
                  <a:lnTo>
                    <a:pt x="0" y="527"/>
                  </a:lnTo>
                  <a:lnTo>
                    <a:pt x="1010" y="527"/>
                  </a:lnTo>
                  <a:lnTo>
                    <a:pt x="3725" y="527"/>
                  </a:lnTo>
                  <a:lnTo>
                    <a:pt x="3976" y="527"/>
                  </a:lnTo>
                  <a:lnTo>
                    <a:pt x="3976" y="527"/>
                  </a:lnTo>
                  <a:close/>
                </a:path>
              </a:pathLst>
            </a:custGeom>
            <a:gradFill rotWithShape="0">
              <a:gsLst>
                <a:gs pos="0">
                  <a:schemeClr val="bg2">
                    <a:gamma/>
                    <a:tint val="75686"/>
                    <a:invGamma/>
                  </a:schemeClr>
                </a:gs>
                <a:gs pos="100000">
                  <a:schemeClr val="bg2"/>
                </a:gs>
              </a:gsLst>
              <a:lin ang="5400000" scaled="1"/>
            </a:gra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grpSp>
        <p:nvGrpSpPr>
          <p:cNvPr id="1029" name="Group 15"/>
          <p:cNvGrpSpPr>
            <a:grpSpLocks/>
          </p:cNvGrpSpPr>
          <p:nvPr/>
        </p:nvGrpSpPr>
        <p:grpSpPr bwMode="auto">
          <a:xfrm>
            <a:off x="836085" y="6021388"/>
            <a:ext cx="7579783" cy="849312"/>
            <a:chOff x="395" y="3793"/>
            <a:chExt cx="3581" cy="535"/>
          </a:xfrm>
        </p:grpSpPr>
        <p:sp>
          <p:nvSpPr>
            <p:cNvPr id="57360" name="Freeform 16"/>
            <p:cNvSpPr>
              <a:spLocks/>
            </p:cNvSpPr>
            <p:nvPr/>
          </p:nvSpPr>
          <p:spPr bwMode="auto">
            <a:xfrm>
              <a:off x="1196" y="3793"/>
              <a:ext cx="365" cy="291"/>
            </a:xfrm>
            <a:custGeom>
              <a:avLst/>
              <a:gdLst/>
              <a:ahLst/>
              <a:cxnLst>
                <a:cxn ang="0">
                  <a:pos x="24" y="24"/>
                </a:cxn>
                <a:cxn ang="0">
                  <a:pos x="0" y="60"/>
                </a:cxn>
                <a:cxn ang="0">
                  <a:pos x="66" y="108"/>
                </a:cxn>
                <a:cxn ang="0">
                  <a:pos x="143" y="180"/>
                </a:cxn>
                <a:cxn ang="0">
                  <a:pos x="191" y="168"/>
                </a:cxn>
                <a:cxn ang="0">
                  <a:pos x="341" y="287"/>
                </a:cxn>
                <a:cxn ang="0">
                  <a:pos x="305" y="174"/>
                </a:cxn>
                <a:cxn ang="0">
                  <a:pos x="365" y="132"/>
                </a:cxn>
                <a:cxn ang="0">
                  <a:pos x="359" y="126"/>
                </a:cxn>
                <a:cxn ang="0">
                  <a:pos x="335" y="114"/>
                </a:cxn>
                <a:cxn ang="0">
                  <a:pos x="299" y="90"/>
                </a:cxn>
                <a:cxn ang="0">
                  <a:pos x="257" y="72"/>
                </a:cxn>
                <a:cxn ang="0">
                  <a:pos x="215" y="54"/>
                </a:cxn>
                <a:cxn ang="0">
                  <a:pos x="173" y="36"/>
                </a:cxn>
                <a:cxn ang="0">
                  <a:pos x="143" y="24"/>
                </a:cxn>
                <a:cxn ang="0">
                  <a:pos x="131" y="18"/>
                </a:cxn>
                <a:cxn ang="0">
                  <a:pos x="107" y="18"/>
                </a:cxn>
                <a:cxn ang="0">
                  <a:pos x="95" y="18"/>
                </a:cxn>
                <a:cxn ang="0">
                  <a:pos x="72" y="12"/>
                </a:cxn>
                <a:cxn ang="0">
                  <a:pos x="66" y="12"/>
                </a:cxn>
                <a:cxn ang="0">
                  <a:pos x="54" y="6"/>
                </a:cxn>
                <a:cxn ang="0">
                  <a:pos x="42" y="0"/>
                </a:cxn>
                <a:cxn ang="0">
                  <a:pos x="30" y="0"/>
                </a:cxn>
                <a:cxn ang="0">
                  <a:pos x="24" y="24"/>
                </a:cxn>
                <a:cxn ang="0">
                  <a:pos x="24" y="24"/>
                </a:cxn>
              </a:cxnLst>
              <a:rect l="0" t="0" r="r" b="b"/>
              <a:pathLst>
                <a:path w="365" h="287">
                  <a:moveTo>
                    <a:pt x="24" y="24"/>
                  </a:moveTo>
                  <a:lnTo>
                    <a:pt x="0" y="60"/>
                  </a:lnTo>
                  <a:lnTo>
                    <a:pt x="66" y="108"/>
                  </a:lnTo>
                  <a:lnTo>
                    <a:pt x="143" y="180"/>
                  </a:lnTo>
                  <a:lnTo>
                    <a:pt x="191" y="168"/>
                  </a:lnTo>
                  <a:lnTo>
                    <a:pt x="341" y="287"/>
                  </a:lnTo>
                  <a:lnTo>
                    <a:pt x="305" y="174"/>
                  </a:lnTo>
                  <a:lnTo>
                    <a:pt x="365" y="132"/>
                  </a:lnTo>
                  <a:lnTo>
                    <a:pt x="359" y="126"/>
                  </a:lnTo>
                  <a:lnTo>
                    <a:pt x="335" y="114"/>
                  </a:lnTo>
                  <a:lnTo>
                    <a:pt x="299" y="90"/>
                  </a:lnTo>
                  <a:lnTo>
                    <a:pt x="257" y="72"/>
                  </a:lnTo>
                  <a:lnTo>
                    <a:pt x="215" y="54"/>
                  </a:lnTo>
                  <a:lnTo>
                    <a:pt x="173" y="36"/>
                  </a:lnTo>
                  <a:lnTo>
                    <a:pt x="143" y="24"/>
                  </a:lnTo>
                  <a:lnTo>
                    <a:pt x="131" y="18"/>
                  </a:lnTo>
                  <a:lnTo>
                    <a:pt x="107" y="18"/>
                  </a:lnTo>
                  <a:lnTo>
                    <a:pt x="95" y="18"/>
                  </a:lnTo>
                  <a:lnTo>
                    <a:pt x="72" y="12"/>
                  </a:lnTo>
                  <a:lnTo>
                    <a:pt x="66" y="12"/>
                  </a:lnTo>
                  <a:lnTo>
                    <a:pt x="54" y="6"/>
                  </a:lnTo>
                  <a:lnTo>
                    <a:pt x="42" y="0"/>
                  </a:lnTo>
                  <a:lnTo>
                    <a:pt x="30" y="0"/>
                  </a:lnTo>
                  <a:lnTo>
                    <a:pt x="24" y="24"/>
                  </a:lnTo>
                  <a:lnTo>
                    <a:pt x="24" y="24"/>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1" name="Freeform 17"/>
            <p:cNvSpPr>
              <a:spLocks/>
            </p:cNvSpPr>
            <p:nvPr/>
          </p:nvSpPr>
          <p:spPr bwMode="auto">
            <a:xfrm>
              <a:off x="1943" y="3829"/>
              <a:ext cx="2033" cy="499"/>
            </a:xfrm>
            <a:custGeom>
              <a:avLst/>
              <a:gdLst/>
              <a:ahLst/>
              <a:cxnLst>
                <a:cxn ang="0">
                  <a:pos x="186" y="18"/>
                </a:cxn>
                <a:cxn ang="0">
                  <a:pos x="138" y="6"/>
                </a:cxn>
                <a:cxn ang="0">
                  <a:pos x="96" y="0"/>
                </a:cxn>
                <a:cxn ang="0">
                  <a:pos x="36" y="0"/>
                </a:cxn>
                <a:cxn ang="0">
                  <a:pos x="12" y="25"/>
                </a:cxn>
                <a:cxn ang="0">
                  <a:pos x="0" y="128"/>
                </a:cxn>
                <a:cxn ang="0">
                  <a:pos x="60" y="104"/>
                </a:cxn>
                <a:cxn ang="0">
                  <a:pos x="90" y="134"/>
                </a:cxn>
                <a:cxn ang="0">
                  <a:pos x="150" y="153"/>
                </a:cxn>
                <a:cxn ang="0">
                  <a:pos x="209" y="273"/>
                </a:cxn>
                <a:cxn ang="0">
                  <a:pos x="401" y="359"/>
                </a:cxn>
                <a:cxn ang="0">
                  <a:pos x="777" y="359"/>
                </a:cxn>
                <a:cxn ang="0">
                  <a:pos x="2033" y="499"/>
                </a:cxn>
                <a:cxn ang="0">
                  <a:pos x="2033" y="499"/>
                </a:cxn>
                <a:cxn ang="0">
                  <a:pos x="1991" y="493"/>
                </a:cxn>
                <a:cxn ang="0">
                  <a:pos x="676" y="243"/>
                </a:cxn>
                <a:cxn ang="0">
                  <a:pos x="514" y="159"/>
                </a:cxn>
                <a:cxn ang="0">
                  <a:pos x="425" y="110"/>
                </a:cxn>
                <a:cxn ang="0">
                  <a:pos x="365" y="92"/>
                </a:cxn>
                <a:cxn ang="0">
                  <a:pos x="281" y="61"/>
                </a:cxn>
                <a:cxn ang="0">
                  <a:pos x="186" y="18"/>
                </a:cxn>
                <a:cxn ang="0">
                  <a:pos x="186" y="18"/>
                </a:cxn>
              </a:cxnLst>
              <a:rect l="0" t="0" r="r" b="b"/>
              <a:pathLst>
                <a:path w="2033" h="499">
                  <a:moveTo>
                    <a:pt x="186" y="18"/>
                  </a:moveTo>
                  <a:lnTo>
                    <a:pt x="138" y="6"/>
                  </a:lnTo>
                  <a:lnTo>
                    <a:pt x="96" y="0"/>
                  </a:lnTo>
                  <a:lnTo>
                    <a:pt x="36" y="0"/>
                  </a:lnTo>
                  <a:lnTo>
                    <a:pt x="12" y="25"/>
                  </a:lnTo>
                  <a:lnTo>
                    <a:pt x="0" y="128"/>
                  </a:lnTo>
                  <a:lnTo>
                    <a:pt x="60" y="104"/>
                  </a:lnTo>
                  <a:lnTo>
                    <a:pt x="90" y="134"/>
                  </a:lnTo>
                  <a:lnTo>
                    <a:pt x="150" y="153"/>
                  </a:lnTo>
                  <a:lnTo>
                    <a:pt x="209" y="273"/>
                  </a:lnTo>
                  <a:lnTo>
                    <a:pt x="401" y="359"/>
                  </a:lnTo>
                  <a:lnTo>
                    <a:pt x="777" y="359"/>
                  </a:lnTo>
                  <a:lnTo>
                    <a:pt x="2033" y="499"/>
                  </a:lnTo>
                  <a:lnTo>
                    <a:pt x="2033" y="499"/>
                  </a:lnTo>
                  <a:lnTo>
                    <a:pt x="1991" y="493"/>
                  </a:lnTo>
                  <a:lnTo>
                    <a:pt x="676" y="243"/>
                  </a:lnTo>
                  <a:lnTo>
                    <a:pt x="514" y="159"/>
                  </a:lnTo>
                  <a:lnTo>
                    <a:pt x="425" y="110"/>
                  </a:lnTo>
                  <a:lnTo>
                    <a:pt x="365" y="92"/>
                  </a:lnTo>
                  <a:lnTo>
                    <a:pt x="281" y="61"/>
                  </a:lnTo>
                  <a:lnTo>
                    <a:pt x="186" y="18"/>
                  </a:lnTo>
                  <a:lnTo>
                    <a:pt x="186"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2" name="Freeform 18"/>
            <p:cNvSpPr>
              <a:spLocks/>
            </p:cNvSpPr>
            <p:nvPr/>
          </p:nvSpPr>
          <p:spPr bwMode="auto">
            <a:xfrm>
              <a:off x="1830" y="3823"/>
              <a:ext cx="71" cy="61"/>
            </a:xfrm>
            <a:custGeom>
              <a:avLst/>
              <a:gdLst/>
              <a:ahLst/>
              <a:cxnLst>
                <a:cxn ang="0">
                  <a:pos x="0" y="18"/>
                </a:cxn>
                <a:cxn ang="0">
                  <a:pos x="6" y="18"/>
                </a:cxn>
                <a:cxn ang="0">
                  <a:pos x="12" y="12"/>
                </a:cxn>
                <a:cxn ang="0">
                  <a:pos x="6" y="6"/>
                </a:cxn>
                <a:cxn ang="0">
                  <a:pos x="0" y="0"/>
                </a:cxn>
                <a:cxn ang="0">
                  <a:pos x="29" y="18"/>
                </a:cxn>
                <a:cxn ang="0">
                  <a:pos x="53" y="18"/>
                </a:cxn>
                <a:cxn ang="0">
                  <a:pos x="59" y="30"/>
                </a:cxn>
                <a:cxn ang="0">
                  <a:pos x="65" y="42"/>
                </a:cxn>
                <a:cxn ang="0">
                  <a:pos x="71" y="54"/>
                </a:cxn>
                <a:cxn ang="0">
                  <a:pos x="71" y="60"/>
                </a:cxn>
                <a:cxn ang="0">
                  <a:pos x="59" y="54"/>
                </a:cxn>
                <a:cxn ang="0">
                  <a:pos x="47" y="42"/>
                </a:cxn>
                <a:cxn ang="0">
                  <a:pos x="23" y="30"/>
                </a:cxn>
                <a:cxn ang="0">
                  <a:pos x="23" y="36"/>
                </a:cxn>
                <a:cxn ang="0">
                  <a:pos x="18" y="42"/>
                </a:cxn>
                <a:cxn ang="0">
                  <a:pos x="12" y="48"/>
                </a:cxn>
                <a:cxn ang="0">
                  <a:pos x="6" y="48"/>
                </a:cxn>
                <a:cxn ang="0">
                  <a:pos x="6" y="48"/>
                </a:cxn>
                <a:cxn ang="0">
                  <a:pos x="6" y="36"/>
                </a:cxn>
                <a:cxn ang="0">
                  <a:pos x="0" y="18"/>
                </a:cxn>
                <a:cxn ang="0">
                  <a:pos x="0" y="18"/>
                </a:cxn>
              </a:cxnLst>
              <a:rect l="0" t="0" r="r" b="b"/>
              <a:pathLst>
                <a:path w="71" h="60">
                  <a:moveTo>
                    <a:pt x="0" y="18"/>
                  </a:moveTo>
                  <a:lnTo>
                    <a:pt x="6" y="18"/>
                  </a:lnTo>
                  <a:lnTo>
                    <a:pt x="12" y="12"/>
                  </a:lnTo>
                  <a:lnTo>
                    <a:pt x="6" y="6"/>
                  </a:lnTo>
                  <a:lnTo>
                    <a:pt x="0" y="0"/>
                  </a:lnTo>
                  <a:lnTo>
                    <a:pt x="29" y="18"/>
                  </a:lnTo>
                  <a:lnTo>
                    <a:pt x="53" y="18"/>
                  </a:lnTo>
                  <a:lnTo>
                    <a:pt x="59" y="30"/>
                  </a:lnTo>
                  <a:lnTo>
                    <a:pt x="65" y="42"/>
                  </a:lnTo>
                  <a:lnTo>
                    <a:pt x="71" y="54"/>
                  </a:lnTo>
                  <a:lnTo>
                    <a:pt x="71" y="60"/>
                  </a:lnTo>
                  <a:lnTo>
                    <a:pt x="59" y="54"/>
                  </a:lnTo>
                  <a:lnTo>
                    <a:pt x="47" y="42"/>
                  </a:lnTo>
                  <a:lnTo>
                    <a:pt x="23" y="30"/>
                  </a:lnTo>
                  <a:lnTo>
                    <a:pt x="23" y="36"/>
                  </a:lnTo>
                  <a:lnTo>
                    <a:pt x="18" y="42"/>
                  </a:lnTo>
                  <a:lnTo>
                    <a:pt x="12" y="48"/>
                  </a:lnTo>
                  <a:lnTo>
                    <a:pt x="6" y="48"/>
                  </a:lnTo>
                  <a:lnTo>
                    <a:pt x="6" y="48"/>
                  </a:lnTo>
                  <a:lnTo>
                    <a:pt x="6" y="36"/>
                  </a:lnTo>
                  <a:lnTo>
                    <a:pt x="0" y="18"/>
                  </a:lnTo>
                  <a:lnTo>
                    <a:pt x="0" y="18"/>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3" name="Freeform 19"/>
            <p:cNvSpPr>
              <a:spLocks/>
            </p:cNvSpPr>
            <p:nvPr/>
          </p:nvSpPr>
          <p:spPr bwMode="auto">
            <a:xfrm>
              <a:off x="855" y="3842"/>
              <a:ext cx="161" cy="164"/>
            </a:xfrm>
            <a:custGeom>
              <a:avLst/>
              <a:gdLst/>
              <a:ahLst/>
              <a:cxnLst>
                <a:cxn ang="0">
                  <a:pos x="30" y="0"/>
                </a:cxn>
                <a:cxn ang="0">
                  <a:pos x="48" y="6"/>
                </a:cxn>
                <a:cxn ang="0">
                  <a:pos x="72" y="6"/>
                </a:cxn>
                <a:cxn ang="0">
                  <a:pos x="114" y="12"/>
                </a:cxn>
                <a:cxn ang="0">
                  <a:pos x="96" y="54"/>
                </a:cxn>
                <a:cxn ang="0">
                  <a:pos x="96" y="60"/>
                </a:cxn>
                <a:cxn ang="0">
                  <a:pos x="102" y="72"/>
                </a:cxn>
                <a:cxn ang="0">
                  <a:pos x="108" y="84"/>
                </a:cxn>
                <a:cxn ang="0">
                  <a:pos x="120" y="96"/>
                </a:cxn>
                <a:cxn ang="0">
                  <a:pos x="143" y="114"/>
                </a:cxn>
                <a:cxn ang="0">
                  <a:pos x="155" y="138"/>
                </a:cxn>
                <a:cxn ang="0">
                  <a:pos x="161" y="156"/>
                </a:cxn>
                <a:cxn ang="0">
                  <a:pos x="161" y="162"/>
                </a:cxn>
                <a:cxn ang="0">
                  <a:pos x="96" y="102"/>
                </a:cxn>
                <a:cxn ang="0">
                  <a:pos x="30" y="54"/>
                </a:cxn>
                <a:cxn ang="0">
                  <a:pos x="0" y="0"/>
                </a:cxn>
                <a:cxn ang="0">
                  <a:pos x="30" y="0"/>
                </a:cxn>
                <a:cxn ang="0">
                  <a:pos x="30" y="0"/>
                </a:cxn>
              </a:cxnLst>
              <a:rect l="0" t="0" r="r" b="b"/>
              <a:pathLst>
                <a:path w="161" h="162">
                  <a:moveTo>
                    <a:pt x="30" y="0"/>
                  </a:moveTo>
                  <a:lnTo>
                    <a:pt x="48" y="6"/>
                  </a:lnTo>
                  <a:lnTo>
                    <a:pt x="72" y="6"/>
                  </a:lnTo>
                  <a:lnTo>
                    <a:pt x="114" y="12"/>
                  </a:lnTo>
                  <a:lnTo>
                    <a:pt x="96" y="54"/>
                  </a:lnTo>
                  <a:lnTo>
                    <a:pt x="96" y="60"/>
                  </a:lnTo>
                  <a:lnTo>
                    <a:pt x="102" y="72"/>
                  </a:lnTo>
                  <a:lnTo>
                    <a:pt x="108" y="84"/>
                  </a:lnTo>
                  <a:lnTo>
                    <a:pt x="120" y="96"/>
                  </a:lnTo>
                  <a:lnTo>
                    <a:pt x="143" y="114"/>
                  </a:lnTo>
                  <a:lnTo>
                    <a:pt x="155" y="138"/>
                  </a:lnTo>
                  <a:lnTo>
                    <a:pt x="161" y="156"/>
                  </a:lnTo>
                  <a:lnTo>
                    <a:pt x="161" y="162"/>
                  </a:lnTo>
                  <a:lnTo>
                    <a:pt x="96" y="102"/>
                  </a:lnTo>
                  <a:lnTo>
                    <a:pt x="30" y="54"/>
                  </a:lnTo>
                  <a:lnTo>
                    <a:pt x="0" y="0"/>
                  </a:lnTo>
                  <a:lnTo>
                    <a:pt x="30" y="0"/>
                  </a:lnTo>
                  <a:lnTo>
                    <a:pt x="30" y="0"/>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4" name="Freeform 20"/>
            <p:cNvSpPr>
              <a:spLocks/>
            </p:cNvSpPr>
            <p:nvPr/>
          </p:nvSpPr>
          <p:spPr bwMode="auto">
            <a:xfrm>
              <a:off x="706" y="3854"/>
              <a:ext cx="59" cy="61"/>
            </a:xfrm>
            <a:custGeom>
              <a:avLst/>
              <a:gdLst/>
              <a:ahLst/>
              <a:cxnLst>
                <a:cxn ang="0">
                  <a:pos x="59" y="6"/>
                </a:cxn>
                <a:cxn ang="0">
                  <a:pos x="41" y="30"/>
                </a:cxn>
                <a:cxn ang="0">
                  <a:pos x="41" y="36"/>
                </a:cxn>
                <a:cxn ang="0">
                  <a:pos x="47" y="42"/>
                </a:cxn>
                <a:cxn ang="0">
                  <a:pos x="53" y="54"/>
                </a:cxn>
                <a:cxn ang="0">
                  <a:pos x="53" y="60"/>
                </a:cxn>
                <a:cxn ang="0">
                  <a:pos x="47" y="54"/>
                </a:cxn>
                <a:cxn ang="0">
                  <a:pos x="35" y="48"/>
                </a:cxn>
                <a:cxn ang="0">
                  <a:pos x="23" y="36"/>
                </a:cxn>
                <a:cxn ang="0">
                  <a:pos x="17" y="30"/>
                </a:cxn>
                <a:cxn ang="0">
                  <a:pos x="0" y="0"/>
                </a:cxn>
                <a:cxn ang="0">
                  <a:pos x="59" y="6"/>
                </a:cxn>
                <a:cxn ang="0">
                  <a:pos x="59" y="6"/>
                </a:cxn>
              </a:cxnLst>
              <a:rect l="0" t="0" r="r" b="b"/>
              <a:pathLst>
                <a:path w="59" h="60">
                  <a:moveTo>
                    <a:pt x="59" y="6"/>
                  </a:moveTo>
                  <a:lnTo>
                    <a:pt x="41" y="30"/>
                  </a:lnTo>
                  <a:lnTo>
                    <a:pt x="41" y="36"/>
                  </a:lnTo>
                  <a:lnTo>
                    <a:pt x="47" y="42"/>
                  </a:lnTo>
                  <a:lnTo>
                    <a:pt x="53" y="54"/>
                  </a:lnTo>
                  <a:lnTo>
                    <a:pt x="53" y="60"/>
                  </a:lnTo>
                  <a:lnTo>
                    <a:pt x="47" y="54"/>
                  </a:lnTo>
                  <a:lnTo>
                    <a:pt x="35" y="48"/>
                  </a:lnTo>
                  <a:lnTo>
                    <a:pt x="23" y="36"/>
                  </a:lnTo>
                  <a:lnTo>
                    <a:pt x="17" y="30"/>
                  </a:lnTo>
                  <a:lnTo>
                    <a:pt x="0" y="0"/>
                  </a:lnTo>
                  <a:lnTo>
                    <a:pt x="59" y="6"/>
                  </a:lnTo>
                  <a:lnTo>
                    <a:pt x="59" y="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sp>
          <p:nvSpPr>
            <p:cNvPr id="57365" name="Freeform 21"/>
            <p:cNvSpPr>
              <a:spLocks/>
            </p:cNvSpPr>
            <p:nvPr/>
          </p:nvSpPr>
          <p:spPr bwMode="auto">
            <a:xfrm>
              <a:off x="395" y="3811"/>
              <a:ext cx="245" cy="207"/>
            </a:xfrm>
            <a:custGeom>
              <a:avLst/>
              <a:gdLst/>
              <a:ahLst/>
              <a:cxnLst>
                <a:cxn ang="0">
                  <a:pos x="233" y="36"/>
                </a:cxn>
                <a:cxn ang="0">
                  <a:pos x="245" y="42"/>
                </a:cxn>
                <a:cxn ang="0">
                  <a:pos x="209" y="84"/>
                </a:cxn>
                <a:cxn ang="0">
                  <a:pos x="143" y="132"/>
                </a:cxn>
                <a:cxn ang="0">
                  <a:pos x="167" y="156"/>
                </a:cxn>
                <a:cxn ang="0">
                  <a:pos x="179" y="204"/>
                </a:cxn>
                <a:cxn ang="0">
                  <a:pos x="77" y="132"/>
                </a:cxn>
                <a:cxn ang="0">
                  <a:pos x="47" y="84"/>
                </a:cxn>
                <a:cxn ang="0">
                  <a:pos x="89" y="66"/>
                </a:cxn>
                <a:cxn ang="0">
                  <a:pos x="59" y="36"/>
                </a:cxn>
                <a:cxn ang="0">
                  <a:pos x="0" y="12"/>
                </a:cxn>
                <a:cxn ang="0">
                  <a:pos x="0" y="0"/>
                </a:cxn>
                <a:cxn ang="0">
                  <a:pos x="6" y="0"/>
                </a:cxn>
                <a:cxn ang="0">
                  <a:pos x="12" y="0"/>
                </a:cxn>
                <a:cxn ang="0">
                  <a:pos x="47" y="6"/>
                </a:cxn>
                <a:cxn ang="0">
                  <a:pos x="77" y="6"/>
                </a:cxn>
                <a:cxn ang="0">
                  <a:pos x="83" y="6"/>
                </a:cxn>
                <a:cxn ang="0">
                  <a:pos x="89" y="6"/>
                </a:cxn>
                <a:cxn ang="0">
                  <a:pos x="101" y="12"/>
                </a:cxn>
                <a:cxn ang="0">
                  <a:pos x="125" y="12"/>
                </a:cxn>
                <a:cxn ang="0">
                  <a:pos x="143" y="18"/>
                </a:cxn>
                <a:cxn ang="0">
                  <a:pos x="149" y="18"/>
                </a:cxn>
                <a:cxn ang="0">
                  <a:pos x="149" y="18"/>
                </a:cxn>
                <a:cxn ang="0">
                  <a:pos x="203" y="24"/>
                </a:cxn>
                <a:cxn ang="0">
                  <a:pos x="233" y="36"/>
                </a:cxn>
                <a:cxn ang="0">
                  <a:pos x="233" y="36"/>
                </a:cxn>
              </a:cxnLst>
              <a:rect l="0" t="0" r="r" b="b"/>
              <a:pathLst>
                <a:path w="245" h="204">
                  <a:moveTo>
                    <a:pt x="233" y="36"/>
                  </a:moveTo>
                  <a:lnTo>
                    <a:pt x="245" y="42"/>
                  </a:lnTo>
                  <a:lnTo>
                    <a:pt x="209" y="84"/>
                  </a:lnTo>
                  <a:lnTo>
                    <a:pt x="143" y="132"/>
                  </a:lnTo>
                  <a:lnTo>
                    <a:pt x="167" y="156"/>
                  </a:lnTo>
                  <a:lnTo>
                    <a:pt x="179" y="204"/>
                  </a:lnTo>
                  <a:lnTo>
                    <a:pt x="77" y="132"/>
                  </a:lnTo>
                  <a:lnTo>
                    <a:pt x="47" y="84"/>
                  </a:lnTo>
                  <a:lnTo>
                    <a:pt x="89" y="66"/>
                  </a:lnTo>
                  <a:lnTo>
                    <a:pt x="59" y="36"/>
                  </a:lnTo>
                  <a:lnTo>
                    <a:pt x="0" y="12"/>
                  </a:lnTo>
                  <a:lnTo>
                    <a:pt x="0" y="0"/>
                  </a:lnTo>
                  <a:lnTo>
                    <a:pt x="6" y="0"/>
                  </a:lnTo>
                  <a:lnTo>
                    <a:pt x="12" y="0"/>
                  </a:lnTo>
                  <a:lnTo>
                    <a:pt x="47" y="6"/>
                  </a:lnTo>
                  <a:lnTo>
                    <a:pt x="77" y="6"/>
                  </a:lnTo>
                  <a:lnTo>
                    <a:pt x="83" y="6"/>
                  </a:lnTo>
                  <a:lnTo>
                    <a:pt x="89" y="6"/>
                  </a:lnTo>
                  <a:lnTo>
                    <a:pt x="101" y="12"/>
                  </a:lnTo>
                  <a:lnTo>
                    <a:pt x="125" y="12"/>
                  </a:lnTo>
                  <a:lnTo>
                    <a:pt x="143" y="18"/>
                  </a:lnTo>
                  <a:lnTo>
                    <a:pt x="149" y="18"/>
                  </a:lnTo>
                  <a:lnTo>
                    <a:pt x="149" y="18"/>
                  </a:lnTo>
                  <a:lnTo>
                    <a:pt x="203" y="24"/>
                  </a:lnTo>
                  <a:lnTo>
                    <a:pt x="233" y="36"/>
                  </a:lnTo>
                  <a:lnTo>
                    <a:pt x="233" y="36"/>
                  </a:lnTo>
                  <a:close/>
                </a:path>
              </a:pathLst>
            </a:custGeom>
            <a:solidFill>
              <a:schemeClr val="bg2"/>
            </a:solidFill>
            <a:ln w="9525">
              <a:noFill/>
              <a:round/>
              <a:headEnd/>
              <a:tailEnd/>
            </a:ln>
          </p:spPr>
          <p:txBody>
            <a:bodyPr/>
            <a:lstStyle/>
            <a:p>
              <a:pPr fontAlgn="base">
                <a:spcBef>
                  <a:spcPct val="0"/>
                </a:spcBef>
                <a:spcAft>
                  <a:spcPct val="0"/>
                </a:spcAft>
                <a:defRPr/>
              </a:pPr>
              <a:endParaRPr lang="en-US" sz="1800" dirty="0">
                <a:solidFill>
                  <a:srgbClr val="FFFFFF"/>
                </a:solidFill>
                <a:latin typeface="Verdana" pitchFamily="34" charset="0"/>
              </a:endParaRPr>
            </a:p>
          </p:txBody>
        </p:sp>
      </p:grpSp>
      <p:sp>
        <p:nvSpPr>
          <p:cNvPr id="57366" name="Rectangle 22"/>
          <p:cNvSpPr>
            <a:spLocks noGrp="1" noChangeArrowheads="1"/>
          </p:cNvSpPr>
          <p:nvPr>
            <p:ph type="title"/>
          </p:nvPr>
        </p:nvSpPr>
        <p:spPr bwMode="auto">
          <a:xfrm>
            <a:off x="609600" y="228600"/>
            <a:ext cx="109728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31" name="Rectangle 23"/>
          <p:cNvSpPr>
            <a:spLocks noGrp="1" noChangeArrowheads="1"/>
          </p:cNvSpPr>
          <p:nvPr>
            <p:ph type="body" idx="1"/>
          </p:nvPr>
        </p:nvSpPr>
        <p:spPr bwMode="auto">
          <a:xfrm>
            <a:off x="609600" y="1600200"/>
            <a:ext cx="10972800" cy="4495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7368" name="Rectangle 24"/>
          <p:cNvSpPr>
            <a:spLocks noGrp="1" noChangeArrowheads="1"/>
          </p:cNvSpPr>
          <p:nvPr>
            <p:ph type="dt" sz="half" idx="2"/>
          </p:nvPr>
        </p:nvSpPr>
        <p:spPr bwMode="auto">
          <a:xfrm>
            <a:off x="609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69" name="Rectangle 25"/>
          <p:cNvSpPr>
            <a:spLocks noGrp="1" noChangeArrowheads="1"/>
          </p:cNvSpPr>
          <p:nvPr>
            <p:ph type="ftr" sz="quarter" idx="3"/>
          </p:nvPr>
        </p:nvSpPr>
        <p:spPr bwMode="auto">
          <a:xfrm>
            <a:off x="4165600" y="6248400"/>
            <a:ext cx="3860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sz="1200" smtClean="0">
                <a:effectLst>
                  <a:outerShdw blurRad="38100" dist="38100" dir="2700000" algn="tl">
                    <a:srgbClr val="000000"/>
                  </a:outerShdw>
                </a:effectLst>
                <a:latin typeface="+mn-lt"/>
              </a:defRPr>
            </a:lvl1pPr>
          </a:lstStyle>
          <a:p>
            <a:pPr fontAlgn="base">
              <a:spcBef>
                <a:spcPct val="0"/>
              </a:spcBef>
              <a:spcAft>
                <a:spcPct val="0"/>
              </a:spcAft>
              <a:defRPr/>
            </a:pPr>
            <a:endParaRPr lang="en-US" dirty="0">
              <a:solidFill>
                <a:srgbClr val="FFFFFF"/>
              </a:solidFill>
            </a:endParaRPr>
          </a:p>
        </p:txBody>
      </p:sp>
      <p:sp>
        <p:nvSpPr>
          <p:cNvPr id="57370" name="Rectangle 26"/>
          <p:cNvSpPr>
            <a:spLocks noGrp="1" noChangeArrowheads="1"/>
          </p:cNvSpPr>
          <p:nvPr>
            <p:ph type="sldNum" sz="quarter" idx="4"/>
          </p:nvPr>
        </p:nvSpPr>
        <p:spPr bwMode="auto">
          <a:xfrm>
            <a:off x="8737600" y="6248400"/>
            <a:ext cx="2844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smtClean="0">
                <a:effectLst>
                  <a:outerShdw blurRad="38100" dist="38100" dir="2700000" algn="tl">
                    <a:srgbClr val="000000"/>
                  </a:outerShdw>
                </a:effectLst>
                <a:latin typeface="+mn-lt"/>
              </a:defRPr>
            </a:lvl1pPr>
          </a:lstStyle>
          <a:p>
            <a:pPr fontAlgn="base">
              <a:spcBef>
                <a:spcPct val="0"/>
              </a:spcBef>
              <a:spcAft>
                <a:spcPct val="0"/>
              </a:spcAft>
              <a:defRPr/>
            </a:pPr>
            <a:fld id="{046C1E6C-7028-4BF1-8CA4-45E388D6F3FB}" type="slidenum">
              <a:rPr lang="en-US">
                <a:solidFill>
                  <a:srgbClr val="FFFFFF"/>
                </a:solidFill>
              </a:rPr>
              <a:pPr fontAlgn="base">
                <a:spcBef>
                  <a:spcPct val="0"/>
                </a:spcBef>
                <a:spcAft>
                  <a:spcPct val="0"/>
                </a:spcAft>
                <a:defRPr/>
              </a:pPr>
              <a:t>‹#›</a:t>
            </a:fld>
            <a:endParaRPr lang="en-US" dirty="0">
              <a:solidFill>
                <a:srgbClr val="FFFFFF"/>
              </a:solidFill>
            </a:endParaRPr>
          </a:p>
        </p:txBody>
      </p:sp>
    </p:spTree>
    <p:extLst>
      <p:ext uri="{BB962C8B-B14F-4D97-AF65-F5344CB8AC3E}">
        <p14:creationId xmlns:p14="http://schemas.microsoft.com/office/powerpoint/2010/main" val="1535811536"/>
      </p:ext>
    </p:extLst>
  </p:cSld>
  <p:clrMap bg1="dk2" tx1="lt1" bg2="dk1" tx2="lt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 id="2147483681" r:id="rId5"/>
    <p:sldLayoutId id="2147483682" r:id="rId6"/>
    <p:sldLayoutId id="2147483683" r:id="rId7"/>
    <p:sldLayoutId id="2147483684" r:id="rId8"/>
    <p:sldLayoutId id="2147483685" r:id="rId9"/>
    <p:sldLayoutId id="2147483686" r:id="rId10"/>
    <p:sldLayoutId id="2147483687" r:id="rId11"/>
    <p:sldLayoutId id="2147483688" r:id="rId12"/>
  </p:sldLayoutIdLst>
  <p:txStyles>
    <p:titleStyle>
      <a:lvl1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mj-lt"/>
          <a:ea typeface="+mj-ea"/>
          <a:cs typeface="+mj-cs"/>
        </a:defRPr>
      </a:lvl1pPr>
      <a:lvl2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2pPr>
      <a:lvl3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3pPr>
      <a:lvl4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4pPr>
      <a:lvl5pPr algn="ctr" rtl="0" eaLnBrk="0" fontAlgn="base" hangingPunct="0">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5pPr>
      <a:lvl6pPr marL="4572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6pPr>
      <a:lvl7pPr marL="9144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7pPr>
      <a:lvl8pPr marL="13716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8pPr>
      <a:lvl9pPr marL="1828800" algn="ctr" rtl="0" fontAlgn="base">
        <a:spcBef>
          <a:spcPct val="0"/>
        </a:spcBef>
        <a:spcAft>
          <a:spcPct val="0"/>
        </a:spcAft>
        <a:defRPr sz="4400">
          <a:solidFill>
            <a:schemeClr val="tx2"/>
          </a:solidFill>
          <a:effectLst>
            <a:outerShdw blurRad="38100" dist="38100" dir="2700000" algn="tl">
              <a:srgbClr val="000000"/>
            </a:outerShdw>
          </a:effectLst>
          <a:latin typeface="Arial" charset="0"/>
          <a:cs typeface="Arial"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cs typeface="+mn-cs"/>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cs typeface="+mn-cs"/>
        </a:defRPr>
      </a:lvl3pPr>
      <a:lvl4pPr marL="1600200" indent="-228600" algn="l" rtl="0" eaLnBrk="0" fontAlgn="base" hangingPunct="0">
        <a:spcBef>
          <a:spcPct val="20000"/>
        </a:spcBef>
        <a:spcAft>
          <a:spcPct val="0"/>
        </a:spcAft>
        <a:buChar char="–"/>
        <a:defRPr sz="2000">
          <a:solidFill>
            <a:schemeClr val="tx1"/>
          </a:solidFill>
          <a:latin typeface="+mn-lt"/>
          <a:cs typeface="+mn-cs"/>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cs typeface="+mn-cs"/>
        </a:defRPr>
      </a:lvl5pPr>
      <a:lvl6pPr marL="2514600" indent="-228600" algn="l" rtl="0" fontAlgn="base">
        <a:spcBef>
          <a:spcPct val="20000"/>
        </a:spcBef>
        <a:spcAft>
          <a:spcPct val="0"/>
        </a:spcAft>
        <a:buClr>
          <a:schemeClr val="tx2"/>
        </a:buClr>
        <a:buChar char="•"/>
        <a:defRPr sz="2000">
          <a:solidFill>
            <a:schemeClr val="tx1"/>
          </a:solidFill>
          <a:latin typeface="+mn-lt"/>
          <a:cs typeface="+mn-cs"/>
        </a:defRPr>
      </a:lvl6pPr>
      <a:lvl7pPr marL="2971800" indent="-228600" algn="l" rtl="0" fontAlgn="base">
        <a:spcBef>
          <a:spcPct val="20000"/>
        </a:spcBef>
        <a:spcAft>
          <a:spcPct val="0"/>
        </a:spcAft>
        <a:buClr>
          <a:schemeClr val="tx2"/>
        </a:buClr>
        <a:buChar char="•"/>
        <a:defRPr sz="2000">
          <a:solidFill>
            <a:schemeClr val="tx1"/>
          </a:solidFill>
          <a:latin typeface="+mn-lt"/>
          <a:cs typeface="+mn-cs"/>
        </a:defRPr>
      </a:lvl7pPr>
      <a:lvl8pPr marL="3429000" indent="-228600" algn="l" rtl="0" fontAlgn="base">
        <a:spcBef>
          <a:spcPct val="20000"/>
        </a:spcBef>
        <a:spcAft>
          <a:spcPct val="0"/>
        </a:spcAft>
        <a:buClr>
          <a:schemeClr val="tx2"/>
        </a:buClr>
        <a:buChar char="•"/>
        <a:defRPr sz="2000">
          <a:solidFill>
            <a:schemeClr val="tx1"/>
          </a:solidFill>
          <a:latin typeface="+mn-lt"/>
          <a:cs typeface="+mn-cs"/>
        </a:defRPr>
      </a:lvl8pPr>
      <a:lvl9pPr marL="3886200" indent="-228600" algn="l" rtl="0" fontAlgn="base">
        <a:spcBef>
          <a:spcPct val="20000"/>
        </a:spcBef>
        <a:spcAft>
          <a:spcPct val="0"/>
        </a:spcAft>
        <a:buClr>
          <a:schemeClr val="tx2"/>
        </a:buClr>
        <a:buChar char="•"/>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1000" r="-1000"/>
          </a:stretch>
        </a:blipFill>
        <a:effectLst/>
      </p:bgPr>
    </p:bg>
    <p:spTree>
      <p:nvGrpSpPr>
        <p:cNvPr id="1" name=""/>
        <p:cNvGrpSpPr/>
        <p:nvPr/>
      </p:nvGrpSpPr>
      <p:grpSpPr>
        <a:xfrm>
          <a:off x="0" y="0"/>
          <a:ext cx="0" cy="0"/>
          <a:chOff x="0" y="0"/>
          <a:chExt cx="0" cy="0"/>
        </a:xfrm>
      </p:grpSpPr>
      <p:sp>
        <p:nvSpPr>
          <p:cNvPr id="7" name="Freeform 6"/>
          <p:cNvSpPr>
            <a:spLocks/>
          </p:cNvSpPr>
          <p:nvPr/>
        </p:nvSpPr>
        <p:spPr bwMode="auto">
          <a:xfrm>
            <a:off x="-12700" y="-7144"/>
            <a:ext cx="1221740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8" name="Freeform 7"/>
          <p:cNvSpPr>
            <a:spLocks/>
          </p:cNvSpPr>
          <p:nvPr/>
        </p:nvSpPr>
        <p:spPr bwMode="auto">
          <a:xfrm>
            <a:off x="5842000" y="-7144"/>
            <a:ext cx="63500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9" name="Title Placeholder 8"/>
          <p:cNvSpPr>
            <a:spLocks noGrp="1"/>
          </p:cNvSpPr>
          <p:nvPr>
            <p:ph type="title"/>
          </p:nvPr>
        </p:nvSpPr>
        <p:spPr>
          <a:xfrm>
            <a:off x="609600" y="704088"/>
            <a:ext cx="10972800" cy="1143000"/>
          </a:xfrm>
          <a:prstGeom prst="rect">
            <a:avLst/>
          </a:prstGeom>
        </p:spPr>
        <p:txBody>
          <a:bodyPr vert="horz" lIns="0" rIns="0" bIns="0" anchor="b">
            <a:normAutofit/>
          </a:bodyPr>
          <a:lstStyle/>
          <a:p>
            <a:r>
              <a:rPr kumimoji="0" lang="en-US"/>
              <a:t>Click to edit Master title style</a:t>
            </a:r>
          </a:p>
        </p:txBody>
      </p:sp>
      <p:sp>
        <p:nvSpPr>
          <p:cNvPr id="30" name="Text Placeholder 29"/>
          <p:cNvSpPr>
            <a:spLocks noGrp="1"/>
          </p:cNvSpPr>
          <p:nvPr>
            <p:ph type="body" idx="1"/>
          </p:nvPr>
        </p:nvSpPr>
        <p:spPr>
          <a:xfrm>
            <a:off x="609600" y="1935480"/>
            <a:ext cx="10972800" cy="4389120"/>
          </a:xfrm>
          <a:prstGeom prst="rect">
            <a:avLst/>
          </a:prstGeom>
        </p:spPr>
        <p:txBody>
          <a:bodyPr vert="horz">
            <a:normAutofit/>
          </a:bodyPr>
          <a:lstStyle/>
          <a:p>
            <a:pPr lvl="0" eaLnBrk="1" latinLnBrk="0" hangingPunct="1"/>
            <a:r>
              <a:rPr kumimoji="0" lang="en-US"/>
              <a:t>Click to edit Master text styles</a:t>
            </a:r>
          </a:p>
          <a:p>
            <a:pPr lvl="1" eaLnBrk="1" latinLnBrk="0" hangingPunct="1"/>
            <a:r>
              <a:rPr kumimoji="0" lang="en-US"/>
              <a:t>Second level</a:t>
            </a:r>
          </a:p>
          <a:p>
            <a:pPr lvl="2" eaLnBrk="1" latinLnBrk="0" hangingPunct="1"/>
            <a:r>
              <a:rPr kumimoji="0" lang="en-US"/>
              <a:t>Third level</a:t>
            </a:r>
          </a:p>
          <a:p>
            <a:pPr lvl="3" eaLnBrk="1" latinLnBrk="0" hangingPunct="1"/>
            <a:r>
              <a:rPr kumimoji="0" lang="en-US"/>
              <a:t>Fourth level</a:t>
            </a:r>
          </a:p>
          <a:p>
            <a:pPr lvl="4" eaLnBrk="1" latinLnBrk="0" hangingPunct="1"/>
            <a:r>
              <a:rPr kumimoji="0" lang="en-US"/>
              <a:t>Fifth level</a:t>
            </a:r>
          </a:p>
        </p:txBody>
      </p:sp>
      <p:sp>
        <p:nvSpPr>
          <p:cNvPr id="10" name="Date Placeholder 9"/>
          <p:cNvSpPr>
            <a:spLocks noGrp="1"/>
          </p:cNvSpPr>
          <p:nvPr>
            <p:ph type="dt" sz="half" idx="2"/>
          </p:nvPr>
        </p:nvSpPr>
        <p:spPr>
          <a:xfrm>
            <a:off x="609600" y="6356351"/>
            <a:ext cx="2844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fld id="{6A6B80C8-9C17-4C8D-80FA-039A6827A3A1}" type="datetimeFigureOut">
              <a:rPr lang="en-US" smtClean="0">
                <a:solidFill>
                  <a:srgbClr val="04617B">
                    <a:shade val="90000"/>
                  </a:srgbClr>
                </a:solidFill>
                <a:latin typeface="Constantia"/>
                <a:cs typeface="+mn-cs"/>
              </a:rPr>
              <a:pPr fontAlgn="auto">
                <a:spcBef>
                  <a:spcPts val="0"/>
                </a:spcBef>
                <a:spcAft>
                  <a:spcPts val="0"/>
                </a:spcAft>
              </a:pPr>
              <a:t>4/21/2023</a:t>
            </a:fld>
            <a:endParaRPr lang="en-US">
              <a:solidFill>
                <a:srgbClr val="04617B">
                  <a:shade val="90000"/>
                </a:srgbClr>
              </a:solidFill>
              <a:latin typeface="Constantia"/>
              <a:cs typeface="+mn-cs"/>
            </a:endParaRPr>
          </a:p>
        </p:txBody>
      </p:sp>
      <p:sp>
        <p:nvSpPr>
          <p:cNvPr id="22" name="Footer Placeholder 21"/>
          <p:cNvSpPr>
            <a:spLocks noGrp="1"/>
          </p:cNvSpPr>
          <p:nvPr>
            <p:ph type="ftr" sz="quarter" idx="3"/>
          </p:nvPr>
        </p:nvSpPr>
        <p:spPr>
          <a:xfrm>
            <a:off x="3556000" y="6356351"/>
            <a:ext cx="44704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pPr fontAlgn="auto">
              <a:spcBef>
                <a:spcPts val="0"/>
              </a:spcBef>
              <a:spcAft>
                <a:spcPts val="0"/>
              </a:spcAft>
            </a:pPr>
            <a:endParaRPr lang="en-US">
              <a:solidFill>
                <a:srgbClr val="04617B">
                  <a:shade val="90000"/>
                </a:srgbClr>
              </a:solidFill>
              <a:latin typeface="Constantia"/>
              <a:cs typeface="+mn-cs"/>
            </a:endParaRPr>
          </a:p>
        </p:txBody>
      </p:sp>
      <p:sp>
        <p:nvSpPr>
          <p:cNvPr id="18" name="Slide Number Placeholder 17"/>
          <p:cNvSpPr>
            <a:spLocks noGrp="1"/>
          </p:cNvSpPr>
          <p:nvPr>
            <p:ph type="sldNum" sz="quarter" idx="4"/>
          </p:nvPr>
        </p:nvSpPr>
        <p:spPr>
          <a:xfrm>
            <a:off x="10566400" y="6356351"/>
            <a:ext cx="1016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pPr fontAlgn="auto">
              <a:spcBef>
                <a:spcPts val="0"/>
              </a:spcBef>
              <a:spcAft>
                <a:spcPts val="0"/>
              </a:spcAft>
            </a:pPr>
            <a:fld id="{41426CE2-90E3-4B1E-80FF-F519754C6738}" type="slidenum">
              <a:rPr lang="en-US" smtClean="0">
                <a:solidFill>
                  <a:srgbClr val="04617B">
                    <a:shade val="90000"/>
                  </a:srgbClr>
                </a:solidFill>
                <a:latin typeface="Constantia"/>
                <a:cs typeface="+mn-cs"/>
              </a:rPr>
              <a:pPr fontAlgn="auto">
                <a:spcBef>
                  <a:spcPts val="0"/>
                </a:spcBef>
                <a:spcAft>
                  <a:spcPts val="0"/>
                </a:spcAft>
              </a:pPr>
              <a:t>‹#›</a:t>
            </a:fld>
            <a:endParaRPr lang="en-US">
              <a:solidFill>
                <a:srgbClr val="04617B">
                  <a:shade val="90000"/>
                </a:srgbClr>
              </a:solidFill>
              <a:latin typeface="Constantia"/>
              <a:cs typeface="+mn-cs"/>
            </a:endParaRPr>
          </a:p>
        </p:txBody>
      </p:sp>
      <p:grpSp>
        <p:nvGrpSpPr>
          <p:cNvPr id="2" name="Group 1"/>
          <p:cNvGrpSpPr/>
          <p:nvPr/>
        </p:nvGrpSpPr>
        <p:grpSpPr>
          <a:xfrm>
            <a:off x="-25356" y="202408"/>
            <a:ext cx="12240731" cy="649224"/>
            <a:chOff x="-19045" y="216550"/>
            <a:chExt cx="9180548" cy="649224"/>
          </a:xfrm>
        </p:grpSpPr>
        <p:sp>
          <p:nvSpPr>
            <p:cNvPr id="12" name="Freeform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sp>
          <p:nvSpPr>
            <p:cNvPr id="13" name="Freeform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pPr fontAlgn="auto">
                <a:spcBef>
                  <a:spcPts val="0"/>
                </a:spcBef>
                <a:spcAft>
                  <a:spcPts val="0"/>
                </a:spcAft>
              </a:pPr>
              <a:endParaRPr lang="en-US">
                <a:solidFill>
                  <a:prstClr val="black"/>
                </a:solidFill>
                <a:latin typeface="Constantia"/>
                <a:cs typeface="+mn-cs"/>
              </a:endParaRPr>
            </a:p>
          </p:txBody>
        </p:sp>
      </p:grpSp>
    </p:spTree>
    <p:extLst>
      <p:ext uri="{BB962C8B-B14F-4D97-AF65-F5344CB8AC3E}">
        <p14:creationId xmlns:p14="http://schemas.microsoft.com/office/powerpoint/2010/main" val="3602978053"/>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 id="2147483705" r:id="rId4"/>
    <p:sldLayoutId id="2147483706" r:id="rId5"/>
    <p:sldLayoutId id="2147483707" r:id="rId6"/>
    <p:sldLayoutId id="2147483708" r:id="rId7"/>
    <p:sldLayoutId id="2147483709" r:id="rId8"/>
    <p:sldLayoutId id="2147483710" r:id="rId9"/>
    <p:sldLayoutId id="2147483711" r:id="rId10"/>
    <p:sldLayoutId id="2147483712"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46CE7D5-CF57-46EF-B807-FDD0502418D4}" type="datetimeFigureOut">
              <a:rPr lang="en-US" smtClean="0"/>
              <a:t>4/21/2023</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30EA680-D336-4FF7-8B7A-9848BB0A1C32}" type="slidenum">
              <a:rPr lang="en-US" smtClean="0"/>
              <a:t>‹#›</a:t>
            </a:fld>
            <a:endParaRPr lang="en-US"/>
          </a:p>
        </p:txBody>
      </p:sp>
    </p:spTree>
    <p:extLst>
      <p:ext uri="{BB962C8B-B14F-4D97-AF65-F5344CB8AC3E}">
        <p14:creationId xmlns:p14="http://schemas.microsoft.com/office/powerpoint/2010/main" val="2787255805"/>
      </p:ext>
    </p:extLst>
  </p:cSld>
  <p:clrMap bg1="lt1" tx1="dk1" bg2="lt2" tx2="dk2" accent1="accent1" accent2="accent2" accent3="accent3" accent4="accent4" accent5="accent5" accent6="accent6" hlink="hlink" folHlink="folHlink"/>
  <p:sldLayoutIdLst>
    <p:sldLayoutId id="2147483714"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2.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7.png"/></Relationships>
</file>

<file path=ppt/slides/_rels/slide1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3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8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31.xml"/></Relationships>
</file>

<file path=ppt/slides/_rels/slide81.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6.jpeg"/></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8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7.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86533816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dead to life. Cause grace rewrote my story, I’ll testify</a:t>
            </a:r>
          </a:p>
          <a:p>
            <a:pPr marL="0" indent="0" algn="ctr">
              <a:buNone/>
            </a:pPr>
            <a:r>
              <a:rPr lang="en-US" sz="4000" dirty="0">
                <a:solidFill>
                  <a:schemeClr val="bg1"/>
                </a:solidFill>
                <a:latin typeface="Arial"/>
                <a:ea typeface="+mn-lt"/>
                <a:cs typeface="+mn-lt"/>
              </a:rPr>
              <a:t>By Jesus Christ the righteous I’m Justified . This is </a:t>
            </a:r>
          </a:p>
        </p:txBody>
      </p:sp>
    </p:spTree>
    <p:extLst>
      <p:ext uri="{BB962C8B-B14F-4D97-AF65-F5344CB8AC3E}">
        <p14:creationId xmlns:p14="http://schemas.microsoft.com/office/powerpoint/2010/main" val="2032609765"/>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Lack of Training</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26157936"/>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2 Timothy 2:3</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“You therefore must endure hardship as a good soldier of Jesus Christ”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39242388"/>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0"/>
            <a:ext cx="91440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
        <p:nvSpPr>
          <p:cNvPr id="3"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Why do God’s people give in to temptation?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3130327309"/>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The devil’s propaganda</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129741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John 8:44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You are of your father the devil, and the desires of your father you want to do. He was a murderer from the beginning, and does not stand in the truth, because there is no truth in him. When he speaks a lie, he speaks from his own resources, for he is a liar and the father of it.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81710144"/>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13855"/>
            <a:ext cx="121920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John 10:10</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“The thief does not come except to steal, and to kill, and to destroy. I have come that they may have life, and that they may have it more abundantly”</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8866278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0"/>
            <a:ext cx="91440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
        <p:nvSpPr>
          <p:cNvPr id="4"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Spiritual Landmines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2736836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Matthew 26:41</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“Watch and pray, lest you enter into temptation. The spirit indeed is willing, but the flesh is weak."</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0141512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Corinthians 10:12-13</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12 Therefore let him who thinks he stands take heed lest he fall. 13 No temptation has overtaken you except such as is common to man; but God is faithful, who will not allow you to be tempted beyond what you are able, but with the temptation will also make the way of escape, that you may be able to bear it.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79565060"/>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3700" b="1" u="sng" dirty="0">
                <a:effectLst/>
                <a:latin typeface="Verdana" panose="020B0604030504040204" pitchFamily="34" charset="0"/>
                <a:ea typeface="Calibri" panose="020F0502020204030204" pitchFamily="34" charset="0"/>
                <a:cs typeface="Times New Roman" panose="02020603050405020304" pitchFamily="18" charset="0"/>
              </a:rPr>
              <a:t>1 John 3:7-9</a:t>
            </a:r>
            <a:endParaRPr lang="en-US" sz="37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7 Little children, let no one deceive you. He who practices righteousness is righteous, just as He is righteous. 8 He who sins is of the devil, for the devil has sinned from the beginning. For this purpose the Son of God was manifested, that He might destroy the works of the devil. 9 Whoever has been born of God does not sin, for His seed remains in him; and he cannot sin, because he has been born of God.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700" b="1" dirty="0">
              <a:effectLst/>
              <a:latin typeface="Verdan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p>
          <a:p>
            <a:pPr marL="0" marR="0" algn="ctr">
              <a:lnSpc>
                <a:spcPct val="115000"/>
              </a:lnSpc>
              <a:spcBef>
                <a:spcPts val="0"/>
              </a:spcBef>
              <a:spcAft>
                <a:spcPts val="0"/>
              </a:spcAft>
            </a:pPr>
            <a:r>
              <a:rPr lang="en-US" sz="37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7317973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My Testimony. This is my Testimony. This is my testimony from from dead to life. Cause grace</a:t>
            </a:r>
          </a:p>
        </p:txBody>
      </p:sp>
    </p:spTree>
    <p:extLst>
      <p:ext uri="{BB962C8B-B14F-4D97-AF65-F5344CB8AC3E}">
        <p14:creationId xmlns:p14="http://schemas.microsoft.com/office/powerpoint/2010/main" val="1179831347"/>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Inadequate Biblical Instruction</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824325719"/>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Hebrews 10:25</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“not forsaking the assembling of ourselves together, as is the manner of some, but exhorting one another, and so much the more as you see the Day approaching”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49921826"/>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kumimoji="0" lang="en-US" sz="39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3600" b="1" dirty="0">
                <a:effectLst/>
                <a:latin typeface="Verdana" panose="020B0604030504040204" pitchFamily="34" charset="0"/>
                <a:ea typeface="Calibri" panose="020F0502020204030204" pitchFamily="34" charset="0"/>
                <a:cs typeface="Times New Roman" panose="02020603050405020304" pitchFamily="18" charset="0"/>
              </a:rPr>
              <a:t>We must assume Responsibility </a:t>
            </a:r>
          </a:p>
          <a:p>
            <a:pPr marL="0" marR="0" algn="ctr">
              <a:lnSpc>
                <a:spcPct val="115000"/>
              </a:lnSpc>
              <a:spcBef>
                <a:spcPts val="0"/>
              </a:spcBef>
              <a:spcAft>
                <a:spcPts val="0"/>
              </a:spcAft>
            </a:pPr>
            <a:r>
              <a:rPr lang="en-US" sz="3600" b="1" dirty="0">
                <a:effectLst/>
                <a:latin typeface="Verdana" panose="020B0604030504040204" pitchFamily="34" charset="0"/>
                <a:ea typeface="Calibri" panose="020F0502020204030204" pitchFamily="34" charset="0"/>
                <a:cs typeface="Times New Roman" panose="02020603050405020304" pitchFamily="18" charset="0"/>
              </a:rPr>
              <a:t>for Our Sin</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36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6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36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r>
              <a:rPr lang="en-US" sz="36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6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6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9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4422147"/>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Believers have the Strength of God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10664280"/>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Ephesians 6:10</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“Finally, my brethren, be strong in the Lord and in the power of His might”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21793449"/>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Ephesians 1:18-20</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18 the eyes of your understanding being enlightened; that you may know what is the hope of His calling, what are the riches of the glory of His inheritance in the saints, 19 and what is the exceeding greatness of His power toward us who believe, according to the working of His mighty power</a:t>
            </a: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75789659"/>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20 which He worked in Christ when He raised Him from the dead and seated Him at His right hand in the heavenly places…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209160445"/>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Acts 1:8</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“But you shall receive power when the Holy Spirit has come upon you; and you shall be witnesses to Me in Jerusalem, and in all Judea and Samaria, and to the end of the earth."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623440194"/>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Mark 16:15-18</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15 And He said to them,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"Go into all the world and preach the gospel to every creature. </a:t>
            </a:r>
            <a:r>
              <a:rPr lang="en-US" sz="4000" dirty="0">
                <a:effectLst/>
                <a:latin typeface="Verdana" panose="020B0604030504040204" pitchFamily="34" charset="0"/>
                <a:ea typeface="Calibri" panose="020F0502020204030204" pitchFamily="34" charset="0"/>
                <a:cs typeface="Times New Roman" panose="02020603050405020304" pitchFamily="18" charset="0"/>
              </a:rPr>
              <a:t>16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He who believes and is baptized will be saved; but he who does not believe will be condemned.</a:t>
            </a:r>
            <a:r>
              <a:rPr lang="en-US" sz="4000" dirty="0">
                <a:effectLst/>
                <a:latin typeface="Verdana" panose="020B0604030504040204" pitchFamily="34" charset="0"/>
                <a:ea typeface="Calibri" panose="020F0502020204030204" pitchFamily="34" charset="0"/>
                <a:cs typeface="Times New Roman" panose="02020603050405020304" pitchFamily="18" charset="0"/>
              </a:rPr>
              <a:t> 17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And these signs will follow those who believe: In My name they will cast out demons; they will speak with new tongues;</a:t>
            </a: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45224071"/>
      </p:ext>
    </p:extLst>
  </p:cSld>
  <p:clrMapOvr>
    <a:masterClrMapping/>
  </p:clrMapOvr>
</p:sld>
</file>

<file path=ppt/slides/slide1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18 </a:t>
            </a: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they will take up serpents; and if they drink anything deadly, it will by no means hurt them; they will lay hands on the sick, and they will recover."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129148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rewrote my story, I’ll testify By Jesus righteous I’m Justified. This is my testimony. This is my testimony.</a:t>
            </a:r>
          </a:p>
        </p:txBody>
      </p:sp>
    </p:spTree>
    <p:extLst>
      <p:ext uri="{BB962C8B-B14F-4D97-AF65-F5344CB8AC3E}">
        <p14:creationId xmlns:p14="http://schemas.microsoft.com/office/powerpoint/2010/main" val="1130423745"/>
      </p:ext>
    </p:extLst>
  </p:cSld>
  <p:clrMapOvr>
    <a:masterClrMapping/>
  </p:clrMapOvr>
</p:sld>
</file>

<file path=ppt/slides/slide1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1 John 4:4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“greater is He who is in you than he who is in the world”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51561324"/>
      </p:ext>
    </p:extLst>
  </p:cSld>
  <p:clrMapOvr>
    <a:masterClrMapping/>
  </p:clrMapOvr>
</p:sld>
</file>

<file path=ppt/slides/slide1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We have the Authority of God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61803376"/>
      </p:ext>
    </p:extLst>
  </p:cSld>
  <p:clrMapOvr>
    <a:masterClrMapping/>
  </p:clrMapOvr>
</p:sld>
</file>

<file path=ppt/slides/slide1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3700" b="1" u="sng" dirty="0">
                <a:effectLst/>
                <a:latin typeface="Verdana" panose="020B0604030504040204" pitchFamily="34" charset="0"/>
                <a:ea typeface="Calibri" panose="020F0502020204030204" pitchFamily="34" charset="0"/>
                <a:cs typeface="Times New Roman" panose="02020603050405020304" pitchFamily="18" charset="0"/>
              </a:rPr>
              <a:t>Luke 10:18-20</a:t>
            </a:r>
            <a:endParaRPr lang="en-US" sz="37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18 And He said to them, </a:t>
            </a:r>
            <a:r>
              <a:rPr lang="en-US" sz="37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"I saw Satan fall like lightning from heaven.</a:t>
            </a:r>
            <a:r>
              <a:rPr lang="en-US" sz="3700" dirty="0">
                <a:effectLst/>
                <a:latin typeface="Verdana" panose="020B0604030504040204" pitchFamily="34" charset="0"/>
                <a:ea typeface="Calibri" panose="020F0502020204030204" pitchFamily="34" charset="0"/>
                <a:cs typeface="Times New Roman" panose="02020603050405020304" pitchFamily="18" charset="0"/>
              </a:rPr>
              <a:t> 19 </a:t>
            </a:r>
            <a:r>
              <a:rPr lang="en-US" sz="37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Behold, I give you the authority to trample on serpents and scorpions, and over all the power of the enemy, and nothing shall by any means hurt you.</a:t>
            </a:r>
            <a:r>
              <a:rPr lang="en-US" sz="3700" dirty="0">
                <a:effectLst/>
                <a:latin typeface="Verdana" panose="020B0604030504040204" pitchFamily="34" charset="0"/>
                <a:ea typeface="Calibri" panose="020F0502020204030204" pitchFamily="34" charset="0"/>
                <a:cs typeface="Times New Roman" panose="02020603050405020304" pitchFamily="18" charset="0"/>
              </a:rPr>
              <a:t> 20 </a:t>
            </a:r>
            <a:r>
              <a:rPr lang="en-US" sz="37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Nevertheless do not rejoice in this, that the spirits are subject to you, but rather rejoice because your names are written in heaven."</a:t>
            </a: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7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91776239"/>
      </p:ext>
    </p:extLst>
  </p:cSld>
  <p:clrMapOvr>
    <a:masterClrMapping/>
  </p:clrMapOvr>
</p:sld>
</file>

<file path=ppt/slides/slide1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As believers, we can be strong and watch God Fight our Battles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38158424"/>
      </p:ext>
    </p:extLst>
  </p:cSld>
  <p:clrMapOvr>
    <a:masterClrMapping/>
  </p:clrMapOvr>
</p:sld>
</file>

<file path=ppt/slides/slide1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Ephesians 6:11</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“Put on the whole armor of God, that you may be able to stand against the wiles of the devil”</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29328841"/>
      </p:ext>
    </p:extLst>
  </p:cSld>
  <p:clrMapOvr>
    <a:masterClrMapping/>
  </p:clrMapOvr>
</p:sld>
</file>

<file path=ppt/slides/slide1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Exodus 14:13</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“And Moses said to the people, "Do not be afraid. Stand still, and see the salvation of the LORD, which He will accomplish for you today. For the Egyptians whom you see today, you shall see again no more forever”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19628734"/>
      </p:ext>
    </p:extLst>
  </p:cSld>
  <p:clrMapOvr>
    <a:masterClrMapping/>
  </p:clrMapOvr>
</p:sld>
</file>

<file path=ppt/slides/slide1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2 Chronicles 20:17</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“You will not need to fight in this battle. Position yourselves, stand still and see the salvation of the LORD, who is with you, O Judah and Jerusalem!' Do not fear or be dismayed; tomorrow go out against them, for the LORD is with you."</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43330639"/>
      </p:ext>
    </p:extLst>
  </p:cSld>
  <p:clrMapOvr>
    <a:masterClrMapping/>
  </p:clrMapOvr>
</p:sld>
</file>

<file path=ppt/slides/slide1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Thessalonians 4:13-18</a:t>
            </a:r>
            <a:endParaRPr kumimoji="0" lang="en-US" sz="40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13 But I do not want you to be ignorant, brethren, concerning those who have fallen asleep, lest you sorrow as others who have no hope. 14 For if we believe that Jesus died and rose again, even so God will bring with Him those who sleep in Jesus.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 y="0"/>
            <a:ext cx="118872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15 For this we say to you by the word of the Lord, that we who are alive and remain until the coming of the Lord will by no means precede those who are asleep. 16 For the Lord Himself will descend from heaven with a shout, with the voice of an archangel, and with the trumpet of God. And the dead in Christ will rise first.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1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887200" cy="60198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17 Then we who are alive and remain shall be caught up together with them in the clouds to meet the Lord in the air. And thus we shall always be with the Lord. 18 Therefore comfort one another with these words.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2272811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If I’m not dead your not done. Greater things are still to come Oh I believe. If I’m not dead your not done. </a:t>
            </a:r>
          </a:p>
        </p:txBody>
      </p:sp>
    </p:spTree>
    <p:extLst>
      <p:ext uri="{BB962C8B-B14F-4D97-AF65-F5344CB8AC3E}">
        <p14:creationId xmlns:p14="http://schemas.microsoft.com/office/powerpoint/2010/main" val="3411279308"/>
      </p:ext>
    </p:extLst>
  </p:cSld>
  <p:clrMapOvr>
    <a:masterClrMapping/>
  </p:clrMapOvr>
</p:sld>
</file>

<file path=ppt/slides/slide1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53266"/>
            <a:ext cx="11963400" cy="6073066"/>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1" i="0" u="sng"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1 Corinthians 15:50-54</a:t>
            </a:r>
            <a:endParaRPr kumimoji="0" lang="en-US" sz="3800" b="0" i="0" u="sng"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38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50 Now this I say, brethren, that flesh and blood cannot inherit the kingdom of God; nor does corruption inherit incorruption. 51 Behold, I tell you a mystery: We shall not all sleep, but we shall all be changed-- 52 in a moment, in the twinkling of an eye, at the last trumpet. For the trumpet will sound, and the dead will be raised incorruptible, and we shall be changed. </a:t>
            </a:r>
            <a:endParaRPr kumimoji="0" lang="en-US" sz="38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3800" b="0" i="0" u="none" strike="noStrike" kern="1200" cap="none" spc="0" normalizeH="0" baseline="0" noProof="0" dirty="0">
              <a:ln>
                <a:noFill/>
              </a:ln>
              <a:solidFill>
                <a:srgbClr val="FFFFFF"/>
              </a:solidFill>
              <a:effectLst/>
              <a:uLnTx/>
              <a:uFillTx/>
              <a:latin typeface="Verdana Pro" panose="020B060403050404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91042409"/>
      </p:ext>
    </p:extLst>
  </p:cSld>
  <p:clrMapOvr>
    <a:masterClrMapping/>
  </p:clrMapOvr>
</p:sld>
</file>

<file path=ppt/slides/slide1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2039600" cy="5029200"/>
          </a:xfrm>
          <a:prstGeom prst="rect">
            <a:avLst/>
          </a:prstGeom>
        </p:spPr>
        <p:txBody>
          <a:bodyPr/>
          <a:lstStyle/>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53 For this corruptible must put on incorruption, and this mortal must put on immortality. 54 So when this corruptible has put on incorruption, and this mortal has put on immortality, then shall be brought to pass the saying that is written: "Death is swallowed up in victory."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r>
              <a:rPr kumimoji="0" lang="en-US" sz="4000" b="1" i="0" u="none" strike="noStrike" kern="1200" cap="none" spc="0" normalizeH="0" baseline="0" noProof="0" dirty="0">
                <a:ln>
                  <a:noFill/>
                </a:ln>
                <a:solidFill>
                  <a:srgbClr val="FFFFFF"/>
                </a:solidFill>
                <a:effectLst/>
                <a:uLnTx/>
                <a:uFillTx/>
                <a:latin typeface="Verdana" panose="020B0604030504040204" pitchFamily="34" charset="0"/>
                <a:ea typeface="Calibri" panose="020F0502020204030204" pitchFamily="34" charset="0"/>
                <a:cs typeface="Times New Roman" panose="02020603050405020304" pitchFamily="18" charset="0"/>
              </a:rPr>
              <a:t> </a:t>
            </a: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33024915"/>
      </p:ext>
    </p:extLst>
  </p:cSld>
  <p:clrMapOvr>
    <a:masterClrMapping/>
  </p:clrMapOvr>
</p:sld>
</file>

<file path=ppt/slides/slide1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00200" y="41018"/>
            <a:ext cx="8915400" cy="9279463"/>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r>
              <a:rPr kumimoji="0" lang="en-US" sz="4000" b="0" i="0" u="none" strike="noStrike" kern="1200" cap="none" spc="0" normalizeH="0" baseline="0" noProof="0" dirty="0">
                <a:ln>
                  <a:noFill/>
                </a:ln>
                <a:solidFill>
                  <a:srgbClr val="FFFFFF"/>
                </a:solidFill>
                <a:effectLst/>
                <a:uLnTx/>
                <a:uFillTx/>
                <a:latin typeface="Arial"/>
                <a:ea typeface="+mn-ea"/>
                <a:cs typeface="Arial"/>
              </a:rPr>
              <a:t>20 Again, when a righteous man turns from his righteousness and commits iniquity, and I lay a stumbling block before him, he shall die; because you did not give him warning, he shall die in his sin, and his righteousness which he has done shall not be remembered; but his blood I will require at your hand.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700" b="0" i="0" u="none" strike="noStrike" kern="1200" cap="none" spc="0" normalizeH="0" baseline="0" noProof="0" dirty="0">
                <a:ln>
                  <a:noFill/>
                </a:ln>
                <a:solidFill>
                  <a:srgbClr val="FFFFFF"/>
                </a:solidFill>
                <a:effectLst/>
                <a:uLnTx/>
                <a:uFillTx/>
                <a:latin typeface="Arial"/>
                <a:ea typeface="+mn-ea"/>
                <a:cs typeface="Arial"/>
              </a:rPr>
              <a:t> </a:t>
            </a:r>
          </a:p>
        </p:txBody>
      </p:sp>
      <p:pic>
        <p:nvPicPr>
          <p:cNvPr id="3" name="Final Act Productions - Are You Ready">
            <a:hlinkClick r:id="" action="ppaction://media"/>
            <a:extLst>
              <a:ext uri="{FF2B5EF4-FFF2-40B4-BE49-F238E27FC236}">
                <a16:creationId xmlns:a16="http://schemas.microsoft.com/office/drawing/2014/main" id="{EE06DFC9-43CC-4E46-92C3-DD5C4403564D}"/>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0"/>
            <a:ext cx="12192000" cy="6858000"/>
          </a:xfrm>
          <a:prstGeom prst="rect">
            <a:avLst/>
          </a:prstGeom>
        </p:spPr>
      </p:pic>
    </p:spTree>
    <p:extLst>
      <p:ext uri="{BB962C8B-B14F-4D97-AF65-F5344CB8AC3E}">
        <p14:creationId xmlns:p14="http://schemas.microsoft.com/office/powerpoint/2010/main" val="22473668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0" fill="hold" grpId="0" nodeType="after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par>
                          <p:cTn id="10" fill="hold">
                            <p:stCondLst>
                              <p:cond delay="500"/>
                            </p:stCondLst>
                            <p:childTnLst>
                              <p:par>
                                <p:cTn id="11" presetID="1" presetClass="mediacall" presetSubtype="0" fill="hold" nodeType="afterEffect">
                                  <p:stCondLst>
                                    <p:cond delay="0"/>
                                  </p:stCondLst>
                                  <p:childTnLst>
                                    <p:cmd type="call" cmd="playFrom(0.0)">
                                      <p:cBhvr>
                                        <p:cTn id="12" dur="63180"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3" fill="hold" display="0">
                  <p:stCondLst>
                    <p:cond delay="indefinite"/>
                  </p:stCondLst>
                </p:cTn>
                <p:tgtEl>
                  <p:spTgt spid="3"/>
                </p:tgtEl>
              </p:cMediaNode>
            </p:video>
            <p:seq concurrent="1" nextAc="seek">
              <p:cTn id="14" restart="whenNotActive" fill="hold" evtFilter="cancelBubble" nodeType="interactiveSeq">
                <p:stCondLst>
                  <p:cond evt="onClick" delay="0">
                    <p:tgtEl>
                      <p:spTgt spid="3"/>
                    </p:tgtEl>
                  </p:cond>
                </p:stCondLst>
                <p:endSync evt="end" delay="0">
                  <p:rtn val="all"/>
                </p:endSync>
                <p:childTnLst>
                  <p:par>
                    <p:cTn id="15" fill="hold">
                      <p:stCondLst>
                        <p:cond delay="0"/>
                      </p:stCondLst>
                      <p:childTnLst>
                        <p:par>
                          <p:cTn id="16" fill="hold">
                            <p:stCondLst>
                              <p:cond delay="0"/>
                            </p:stCondLst>
                            <p:childTnLst>
                              <p:par>
                                <p:cTn id="17" presetID="2" presetClass="mediacall" presetSubtype="0" fill="hold" nodeType="afterEffect">
                                  <p:stCondLst>
                                    <p:cond delay="0"/>
                                  </p:stCondLst>
                                  <p:childTnLst>
                                    <p:cmd type="call" cmd="togglePause">
                                      <p:cBhvr>
                                        <p:cTn id="18" dur="1" fill="hold"/>
                                        <p:tgtEl>
                                          <p:spTgt spid="3"/>
                                        </p:tgtEl>
                                      </p:cBhvr>
                                    </p:cmd>
                                  </p:childTnLst>
                                </p:cTn>
                              </p:par>
                            </p:childTnLst>
                          </p:cTn>
                        </p:par>
                      </p:childTnLst>
                    </p:cTn>
                  </p:par>
                </p:childTnLst>
              </p:cTn>
              <p:nextCondLst>
                <p:cond evt="onClick" delay="0">
                  <p:tgtEl>
                    <p:spTgt spid="3"/>
                  </p:tgtEl>
                </p:cond>
              </p:nextCondLst>
            </p:seq>
          </p:childTnLst>
        </p:cTn>
      </p:par>
    </p:tnLst>
    <p:bldLst>
      <p:bldP spid="2" grpId="0"/>
    </p:bldLst>
  </p:timing>
</p:sld>
</file>

<file path=ppt/slides/slide1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228600"/>
            <a:ext cx="119634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1" i="0" u="sng" strike="noStrike" kern="1200" cap="none" spc="0" normalizeH="0" baseline="0" noProof="0" dirty="0">
                <a:ln>
                  <a:noFill/>
                </a:ln>
                <a:solidFill>
                  <a:srgbClr val="FFFFFF"/>
                </a:solidFill>
                <a:effectLst/>
                <a:uLnTx/>
                <a:uFillTx/>
                <a:latin typeface="Verdana" pitchFamily="34" charset="0"/>
                <a:ea typeface="+mn-ea"/>
                <a:cs typeface="Arial" charset="0"/>
              </a:rPr>
              <a:t>Acts 2:38-39</a:t>
            </a:r>
            <a:endParaRPr kumimoji="0" lang="en-US" sz="4000" b="0" i="0" u="sng" strike="noStrike" kern="1200" cap="none" spc="0" normalizeH="0" baseline="0" noProof="0" dirty="0">
              <a:ln>
                <a:noFill/>
              </a:ln>
              <a:solidFill>
                <a:srgbClr val="FFFFFF"/>
              </a:solidFill>
              <a:effectLst/>
              <a:uLnTx/>
              <a:uFillTx/>
              <a:latin typeface="Verdana" pitchFamily="34" charset="0"/>
              <a:ea typeface="+mn-ea"/>
              <a:cs typeface="Arial"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38 Then Peter said to them, "Repent, and let every one of you be baptized in the name of Jesus Christ for the remission of sins; and you shall receive the gift of the Holy Spirit. 39 For the promise is to you and to your children, and to all who are afar off, as many as the Lord our God will call."</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rPr>
              <a:t> </a:t>
            </a:r>
          </a:p>
        </p:txBody>
      </p:sp>
    </p:spTree>
    <p:extLst>
      <p:ext uri="{BB962C8B-B14F-4D97-AF65-F5344CB8AC3E}">
        <p14:creationId xmlns:p14="http://schemas.microsoft.com/office/powerpoint/2010/main" val="641661143"/>
      </p:ext>
    </p:extLst>
  </p:cSld>
  <p:clrMapOvr>
    <a:masterClrMapping/>
  </p:clrMapOvr>
</p:sld>
</file>

<file path=ppt/slides/slide134.xml><?xml version="1.0" encoding="utf-8"?>
<p:sld xmlns:a="http://schemas.openxmlformats.org/drawingml/2006/main" xmlns:r="http://schemas.openxmlformats.org/officeDocument/2006/relationships" xmlns:p="http://schemas.openxmlformats.org/presentationml/2006/main" showMasterSp="0">
  <p:cSld>
    <p:bg>
      <p:bgPr>
        <a:solidFill>
          <a:schemeClr val="tx1"/>
        </a:solidFill>
        <a:effectLst/>
      </p:bgPr>
    </p:bg>
    <p:spTree>
      <p:nvGrpSpPr>
        <p:cNvPr id="1" name=""/>
        <p:cNvGrpSpPr/>
        <p:nvPr/>
      </p:nvGrpSpPr>
      <p:grpSpPr>
        <a:xfrm>
          <a:off x="0" y="0"/>
          <a:ext cx="0" cy="0"/>
          <a:chOff x="0" y="0"/>
          <a:chExt cx="0" cy="0"/>
        </a:xfrm>
      </p:grpSpPr>
      <p:pic>
        <p:nvPicPr>
          <p:cNvPr id="4" name="Picture 3" descr="AGCF highest resolution.jpg"/>
          <p:cNvPicPr>
            <a:picLocks noChangeAspect="1"/>
          </p:cNvPicPr>
          <p:nvPr/>
        </p:nvPicPr>
        <p:blipFill>
          <a:blip r:embed="rId2" cstate="print"/>
          <a:stretch>
            <a:fillRect/>
          </a:stretch>
        </p:blipFill>
        <p:spPr>
          <a:xfrm>
            <a:off x="2133600" y="2"/>
            <a:ext cx="7772400" cy="6121625"/>
          </a:xfrm>
          <a:prstGeom prst="rect">
            <a:avLst/>
          </a:prstGeom>
        </p:spPr>
      </p:pic>
    </p:spTree>
    <p:extLst>
      <p:ext uri="{BB962C8B-B14F-4D97-AF65-F5344CB8AC3E}">
        <p14:creationId xmlns:p14="http://schemas.microsoft.com/office/powerpoint/2010/main" val="158010466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Greater things are still to come Oh I believe. If I’m not dead your not done. Greater things are still to </a:t>
            </a:r>
          </a:p>
        </p:txBody>
      </p:sp>
    </p:spTree>
    <p:extLst>
      <p:ext uri="{BB962C8B-B14F-4D97-AF65-F5344CB8AC3E}">
        <p14:creationId xmlns:p14="http://schemas.microsoft.com/office/powerpoint/2010/main" val="18565335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come Oh I believe. If I’m not dead your not done your not done. Greater things are still to come. Oh I</a:t>
            </a:r>
          </a:p>
        </p:txBody>
      </p:sp>
    </p:spTree>
    <p:extLst>
      <p:ext uri="{BB962C8B-B14F-4D97-AF65-F5344CB8AC3E}">
        <p14:creationId xmlns:p14="http://schemas.microsoft.com/office/powerpoint/2010/main" val="10199355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Believe. This is My testimony from death to life. Cause Grace rewrote my story, I’ll testify. By Jesus</a:t>
            </a:r>
          </a:p>
        </p:txBody>
      </p:sp>
    </p:spTree>
    <p:extLst>
      <p:ext uri="{BB962C8B-B14F-4D97-AF65-F5344CB8AC3E}">
        <p14:creationId xmlns:p14="http://schemas.microsoft.com/office/powerpoint/2010/main" val="254621015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Christ the righteous </a:t>
            </a:r>
            <a:r>
              <a:rPr lang="en-US" sz="4000" dirty="0" err="1">
                <a:solidFill>
                  <a:schemeClr val="bg1"/>
                </a:solidFill>
                <a:latin typeface="Arial"/>
                <a:ea typeface="+mn-lt"/>
                <a:cs typeface="+mn-lt"/>
              </a:rPr>
              <a:t>im</a:t>
            </a:r>
            <a:r>
              <a:rPr lang="en-US" sz="4000" dirty="0">
                <a:solidFill>
                  <a:schemeClr val="bg1"/>
                </a:solidFill>
                <a:latin typeface="Arial"/>
                <a:ea typeface="+mn-lt"/>
                <a:cs typeface="+mn-lt"/>
              </a:rPr>
              <a:t> Justified. This is my testimony. This is My Testimony. This is My </a:t>
            </a:r>
          </a:p>
        </p:txBody>
      </p:sp>
    </p:spTree>
    <p:extLst>
      <p:ext uri="{BB962C8B-B14F-4D97-AF65-F5344CB8AC3E}">
        <p14:creationId xmlns:p14="http://schemas.microsoft.com/office/powerpoint/2010/main" val="4890989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Testimony from death to life. Cause grace rewrote my story, I’ll testify. By Jesus Christ the righteous I’m</a:t>
            </a:r>
          </a:p>
        </p:txBody>
      </p:sp>
    </p:spTree>
    <p:extLst>
      <p:ext uri="{BB962C8B-B14F-4D97-AF65-F5344CB8AC3E}">
        <p14:creationId xmlns:p14="http://schemas.microsoft.com/office/powerpoint/2010/main" val="8708804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Justified. This is my Testimony. This is My Testimony.</a:t>
            </a:r>
          </a:p>
        </p:txBody>
      </p:sp>
    </p:spTree>
    <p:extLst>
      <p:ext uri="{BB962C8B-B14F-4D97-AF65-F5344CB8AC3E}">
        <p14:creationId xmlns:p14="http://schemas.microsoft.com/office/powerpoint/2010/main" val="26578254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a:t>
            </a:r>
            <a:r>
              <a:rPr lang="en-US" sz="4400" b="1" dirty="0">
                <a:solidFill>
                  <a:schemeClr val="bg1"/>
                </a:solidFill>
                <a:latin typeface="Arial"/>
                <a:ea typeface="+mn-lt"/>
                <a:cs typeface="+mn-lt"/>
              </a:rPr>
              <a:t>My Testimony</a:t>
            </a:r>
          </a:p>
          <a:p>
            <a:pPr marL="0" indent="0" algn="ctr">
              <a:buNone/>
            </a:pPr>
            <a:r>
              <a:rPr lang="en-US" sz="4400" b="1" dirty="0">
                <a:solidFill>
                  <a:schemeClr val="bg1"/>
                </a:solidFill>
                <a:latin typeface="Arial"/>
                <a:ea typeface="+mn-lt"/>
                <a:cs typeface="+mn-lt"/>
              </a:rPr>
              <a:t>(Elevation Worship)</a:t>
            </a:r>
            <a:endParaRPr lang="en-US" sz="4000" b="1" dirty="0">
              <a:solidFill>
                <a:schemeClr val="bg1"/>
              </a:solidFill>
              <a:latin typeface="Arial"/>
              <a:ea typeface="+mn-lt"/>
              <a:cs typeface="+mn-lt"/>
            </a:endParaRPr>
          </a:p>
        </p:txBody>
      </p:sp>
    </p:spTree>
    <p:extLst>
      <p:ext uri="{BB962C8B-B14F-4D97-AF65-F5344CB8AC3E}">
        <p14:creationId xmlns:p14="http://schemas.microsoft.com/office/powerpoint/2010/main" val="381779723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a:t>
            </a:r>
            <a:r>
              <a:rPr lang="en-US" sz="4400" b="1" dirty="0">
                <a:solidFill>
                  <a:schemeClr val="bg1"/>
                </a:solidFill>
                <a:latin typeface="Arial"/>
                <a:ea typeface="+mn-lt"/>
                <a:cs typeface="+mn-lt"/>
              </a:rPr>
              <a:t>Gratitude</a:t>
            </a:r>
          </a:p>
          <a:p>
            <a:pPr marL="0" indent="0" algn="ctr">
              <a:buNone/>
            </a:pPr>
            <a:r>
              <a:rPr lang="en-US" sz="4400" b="1" dirty="0">
                <a:solidFill>
                  <a:schemeClr val="bg1"/>
                </a:solidFill>
                <a:latin typeface="Arial"/>
                <a:ea typeface="+mn-lt"/>
                <a:cs typeface="+mn-lt"/>
              </a:rPr>
              <a:t>(Brandon Lake)</a:t>
            </a:r>
            <a:endParaRPr lang="en-US" sz="4000" b="1" dirty="0">
              <a:solidFill>
                <a:schemeClr val="bg1"/>
              </a:solidFill>
              <a:latin typeface="Arial"/>
              <a:ea typeface="+mn-lt"/>
              <a:cs typeface="+mn-lt"/>
            </a:endParaRPr>
          </a:p>
        </p:txBody>
      </p:sp>
    </p:spTree>
    <p:extLst>
      <p:ext uri="{BB962C8B-B14F-4D97-AF65-F5344CB8AC3E}">
        <p14:creationId xmlns:p14="http://schemas.microsoft.com/office/powerpoint/2010/main" val="162674342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a:t>
            </a:r>
            <a:r>
              <a:rPr lang="en-US" sz="4000" dirty="0">
                <a:solidFill>
                  <a:schemeClr val="bg1"/>
                </a:solidFill>
                <a:latin typeface="Arial" panose="020B0604020202020204" pitchFamily="34" charset="0"/>
                <a:cs typeface="Arial" panose="020B0604020202020204" pitchFamily="34" charset="0"/>
              </a:rPr>
              <a:t>All my words fall short I got nothing new How could I express All my gratitude? I could sing these songs</a:t>
            </a:r>
          </a:p>
        </p:txBody>
      </p:sp>
    </p:spTree>
    <p:extLst>
      <p:ext uri="{BB962C8B-B14F-4D97-AF65-F5344CB8AC3E}">
        <p14:creationId xmlns:p14="http://schemas.microsoft.com/office/powerpoint/2010/main" val="4980297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a:t>
            </a:r>
            <a:r>
              <a:rPr lang="en-US" sz="4000" dirty="0">
                <a:solidFill>
                  <a:schemeClr val="bg1"/>
                </a:solidFill>
                <a:latin typeface="Arial" panose="020B0604020202020204" pitchFamily="34" charset="0"/>
                <a:cs typeface="Arial" panose="020B0604020202020204" pitchFamily="34" charset="0"/>
              </a:rPr>
              <a:t>As I often do But every song must end And You never do So I throw up my hands And praise You</a:t>
            </a: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316101717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a:t>
            </a:r>
            <a:r>
              <a:rPr lang="en-US" sz="4000" dirty="0">
                <a:solidFill>
                  <a:schemeClr val="bg1"/>
                </a:solidFill>
                <a:latin typeface="Arial" panose="020B0604020202020204" pitchFamily="34" charset="0"/>
                <a:cs typeface="Arial" panose="020B0604020202020204" pitchFamily="34" charset="0"/>
              </a:rPr>
              <a:t>again and again </a:t>
            </a:r>
            <a:r>
              <a:rPr lang="en-US" sz="4000" dirty="0" err="1">
                <a:solidFill>
                  <a:schemeClr val="bg1"/>
                </a:solidFill>
                <a:latin typeface="Arial" panose="020B0604020202020204" pitchFamily="34" charset="0"/>
                <a:cs typeface="Arial" panose="020B0604020202020204" pitchFamily="34" charset="0"/>
              </a:rPr>
              <a:t>'Cause</a:t>
            </a:r>
            <a:r>
              <a:rPr lang="en-US" sz="4000" dirty="0">
                <a:solidFill>
                  <a:schemeClr val="bg1"/>
                </a:solidFill>
                <a:latin typeface="Arial" panose="020B0604020202020204" pitchFamily="34" charset="0"/>
                <a:cs typeface="Arial" panose="020B0604020202020204" pitchFamily="34" charset="0"/>
              </a:rPr>
              <a:t> all that I have is a hallelujah</a:t>
            </a:r>
          </a:p>
          <a:p>
            <a:pPr marL="0" indent="0" algn="ctr">
              <a:buNone/>
            </a:pPr>
            <a:r>
              <a:rPr lang="en-US" sz="4000" dirty="0">
                <a:solidFill>
                  <a:schemeClr val="bg1"/>
                </a:solidFill>
                <a:latin typeface="Arial" panose="020B0604020202020204" pitchFamily="34" charset="0"/>
                <a:cs typeface="Arial" panose="020B0604020202020204" pitchFamily="34" charset="0"/>
              </a:rPr>
              <a:t>Hallelujah And I know it's not much But I've nothing</a:t>
            </a: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226485612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a:t>
            </a:r>
            <a:r>
              <a:rPr lang="en-US" sz="4000" dirty="0">
                <a:solidFill>
                  <a:schemeClr val="bg1"/>
                </a:solidFill>
                <a:latin typeface="Arial" panose="020B0604020202020204" pitchFamily="34" charset="0"/>
                <a:cs typeface="Arial" panose="020B0604020202020204" pitchFamily="34" charset="0"/>
              </a:rPr>
              <a:t>else fit for a King Except for a heart singing hallelujah </a:t>
            </a:r>
            <a:r>
              <a:rPr lang="en-US" sz="4000" dirty="0" err="1">
                <a:solidFill>
                  <a:schemeClr val="bg1"/>
                </a:solidFill>
                <a:latin typeface="Arial" panose="020B0604020202020204" pitchFamily="34" charset="0"/>
                <a:cs typeface="Arial" panose="020B0604020202020204" pitchFamily="34" charset="0"/>
              </a:rPr>
              <a:t>Hallelujah</a:t>
            </a:r>
            <a:r>
              <a:rPr lang="en-US" sz="4000" dirty="0">
                <a:solidFill>
                  <a:schemeClr val="bg1"/>
                </a:solidFill>
                <a:latin typeface="Arial" panose="020B0604020202020204" pitchFamily="34" charset="0"/>
                <a:cs typeface="Arial" panose="020B0604020202020204" pitchFamily="34" charset="0"/>
              </a:rPr>
              <a:t> I've got one response I've got</a:t>
            </a: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28301772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a:t>
            </a:r>
            <a:r>
              <a:rPr lang="en-US" sz="4000" dirty="0">
                <a:solidFill>
                  <a:schemeClr val="bg1"/>
                </a:solidFill>
                <a:latin typeface="Arial" panose="020B0604020202020204" pitchFamily="34" charset="0"/>
                <a:cs typeface="Arial" panose="020B0604020202020204" pitchFamily="34" charset="0"/>
              </a:rPr>
              <a:t>just one move With my arm stretched wide I will worship You So I throw up my hands And praise You</a:t>
            </a: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30866169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a:t>
            </a:r>
            <a:r>
              <a:rPr lang="en-US" sz="4000" dirty="0">
                <a:solidFill>
                  <a:schemeClr val="bg1"/>
                </a:solidFill>
                <a:latin typeface="Arial" panose="020B0604020202020204" pitchFamily="34" charset="0"/>
                <a:cs typeface="Arial" panose="020B0604020202020204" pitchFamily="34" charset="0"/>
              </a:rPr>
              <a:t>again and again </a:t>
            </a:r>
            <a:r>
              <a:rPr lang="en-US" sz="4000" dirty="0" err="1">
                <a:solidFill>
                  <a:schemeClr val="bg1"/>
                </a:solidFill>
                <a:latin typeface="Arial" panose="020B0604020202020204" pitchFamily="34" charset="0"/>
                <a:cs typeface="Arial" panose="020B0604020202020204" pitchFamily="34" charset="0"/>
              </a:rPr>
              <a:t>'Cause</a:t>
            </a:r>
            <a:r>
              <a:rPr lang="en-US" sz="4000" dirty="0">
                <a:solidFill>
                  <a:schemeClr val="bg1"/>
                </a:solidFill>
                <a:latin typeface="Arial" panose="020B0604020202020204" pitchFamily="34" charset="0"/>
                <a:cs typeface="Arial" panose="020B0604020202020204" pitchFamily="34" charset="0"/>
              </a:rPr>
              <a:t> all that I have is a hallelujah</a:t>
            </a:r>
          </a:p>
          <a:p>
            <a:pPr marL="0" indent="0" algn="ctr">
              <a:buNone/>
            </a:pPr>
            <a:r>
              <a:rPr lang="en-US" sz="4000" dirty="0">
                <a:solidFill>
                  <a:schemeClr val="bg1"/>
                </a:solidFill>
                <a:latin typeface="Arial" panose="020B0604020202020204" pitchFamily="34" charset="0"/>
                <a:cs typeface="Arial" panose="020B0604020202020204" pitchFamily="34" charset="0"/>
              </a:rPr>
              <a:t>Hallelujah And I know it's not much But I've nothing</a:t>
            </a: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36473405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a:t>
            </a:r>
            <a:r>
              <a:rPr lang="en-US" sz="4000" dirty="0">
                <a:solidFill>
                  <a:schemeClr val="bg1"/>
                </a:solidFill>
                <a:latin typeface="Arial" panose="020B0604020202020204" pitchFamily="34" charset="0"/>
                <a:cs typeface="Arial" panose="020B0604020202020204" pitchFamily="34" charset="0"/>
              </a:rPr>
              <a:t>else fit for a King Except for a heart singing hallelujah </a:t>
            </a:r>
            <a:r>
              <a:rPr lang="en-US" sz="4000" dirty="0" err="1">
                <a:solidFill>
                  <a:schemeClr val="bg1"/>
                </a:solidFill>
                <a:latin typeface="Arial" panose="020B0604020202020204" pitchFamily="34" charset="0"/>
                <a:cs typeface="Arial" panose="020B0604020202020204" pitchFamily="34" charset="0"/>
              </a:rPr>
              <a:t>Hallelujah</a:t>
            </a:r>
            <a:r>
              <a:rPr lang="en-US" sz="4000" dirty="0">
                <a:solidFill>
                  <a:schemeClr val="bg1"/>
                </a:solidFill>
                <a:latin typeface="Arial" panose="020B0604020202020204" pitchFamily="34" charset="0"/>
                <a:cs typeface="Arial" panose="020B0604020202020204" pitchFamily="34" charset="0"/>
              </a:rPr>
              <a:t> So come on, my soul Oh, don't</a:t>
            </a: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83942227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a:t>
            </a:r>
            <a:r>
              <a:rPr lang="en-US" sz="4000" dirty="0">
                <a:solidFill>
                  <a:schemeClr val="bg1"/>
                </a:solidFill>
                <a:latin typeface="Arial" panose="020B0604020202020204" pitchFamily="34" charset="0"/>
                <a:cs typeface="Arial" panose="020B0604020202020204" pitchFamily="34" charset="0"/>
              </a:rPr>
              <a:t>you get shy on me Lift up your song </a:t>
            </a:r>
            <a:r>
              <a:rPr lang="en-US" sz="4000" dirty="0" err="1">
                <a:solidFill>
                  <a:schemeClr val="bg1"/>
                </a:solidFill>
                <a:latin typeface="Arial" panose="020B0604020202020204" pitchFamily="34" charset="0"/>
                <a:cs typeface="Arial" panose="020B0604020202020204" pitchFamily="34" charset="0"/>
              </a:rPr>
              <a:t>'Cause</a:t>
            </a:r>
            <a:r>
              <a:rPr lang="en-US" sz="4000" dirty="0">
                <a:solidFill>
                  <a:schemeClr val="bg1"/>
                </a:solidFill>
                <a:latin typeface="Arial" panose="020B0604020202020204" pitchFamily="34" charset="0"/>
                <a:cs typeface="Arial" panose="020B0604020202020204" pitchFamily="34" charset="0"/>
              </a:rPr>
              <a:t> you've got a lion inside of those lungs Get up and praise the</a:t>
            </a:r>
            <a:endParaRPr lang="en-US" sz="4000" dirty="0">
              <a:solidFill>
                <a:schemeClr val="bg1"/>
              </a:solidFill>
              <a:latin typeface="Arial" panose="020B0604020202020204" pitchFamily="34" charset="0"/>
              <a:ea typeface="+mn-lt"/>
              <a:cs typeface="Arial" panose="020B0604020202020204" pitchFamily="34" charset="0"/>
            </a:endParaRPr>
          </a:p>
        </p:txBody>
      </p:sp>
    </p:spTree>
    <p:extLst>
      <p:ext uri="{BB962C8B-B14F-4D97-AF65-F5344CB8AC3E}">
        <p14:creationId xmlns:p14="http://schemas.microsoft.com/office/powerpoint/2010/main" val="392758809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panose="020B0604020202020204" pitchFamily="34" charset="0"/>
                <a:cs typeface="Arial" panose="020B0604020202020204" pitchFamily="34" charset="0"/>
              </a:rPr>
              <a:t>Lord Oh come on, my soul Oh, don't you get shy on me Lift up your song </a:t>
            </a:r>
            <a:r>
              <a:rPr lang="en-US" sz="4000" dirty="0" err="1">
                <a:solidFill>
                  <a:schemeClr val="bg1"/>
                </a:solidFill>
                <a:latin typeface="Arial" panose="020B0604020202020204" pitchFamily="34" charset="0"/>
                <a:cs typeface="Arial" panose="020B0604020202020204" pitchFamily="34" charset="0"/>
              </a:rPr>
              <a:t>'Cause</a:t>
            </a:r>
            <a:r>
              <a:rPr lang="en-US" sz="4000" dirty="0">
                <a:solidFill>
                  <a:schemeClr val="bg1"/>
                </a:solidFill>
                <a:latin typeface="Arial" panose="020B0604020202020204" pitchFamily="34" charset="0"/>
                <a:cs typeface="Arial" panose="020B0604020202020204" pitchFamily="34" charset="0"/>
              </a:rPr>
              <a:t> you've got a lion inside</a:t>
            </a: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361597291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a:t>
            </a:r>
            <a:r>
              <a:rPr lang="en-US" sz="4000" dirty="0">
                <a:solidFill>
                  <a:schemeClr val="bg1"/>
                </a:solidFill>
                <a:latin typeface="Arial" panose="020B0604020202020204" pitchFamily="34" charset="0"/>
                <a:cs typeface="Arial" panose="020B0604020202020204" pitchFamily="34" charset="0"/>
              </a:rPr>
              <a:t>I saw </a:t>
            </a:r>
            <a:r>
              <a:rPr lang="en-US" sz="4000" dirty="0" err="1">
                <a:solidFill>
                  <a:schemeClr val="bg1"/>
                </a:solidFill>
                <a:latin typeface="Arial" panose="020B0604020202020204" pitchFamily="34" charset="0"/>
                <a:cs typeface="Arial" panose="020B0604020202020204" pitchFamily="34" charset="0"/>
              </a:rPr>
              <a:t>satan</a:t>
            </a:r>
            <a:r>
              <a:rPr lang="en-US" sz="4000" dirty="0">
                <a:solidFill>
                  <a:schemeClr val="bg1"/>
                </a:solidFill>
                <a:latin typeface="Arial" panose="020B0604020202020204" pitchFamily="34" charset="0"/>
                <a:cs typeface="Arial" panose="020B0604020202020204" pitchFamily="34" charset="0"/>
              </a:rPr>
              <a:t> fall like lightning. I saw darkness run for cover. But still the miracle that I just can’t get over </a:t>
            </a:r>
            <a:br>
              <a:rPr lang="en-US" sz="4000" dirty="0">
                <a:solidFill>
                  <a:schemeClr val="bg1"/>
                </a:solidFill>
                <a:latin typeface="Arial" panose="020B0604020202020204" pitchFamily="34" charset="0"/>
                <a:cs typeface="Arial" panose="020B0604020202020204" pitchFamily="34" charset="0"/>
              </a:rPr>
            </a:br>
            <a:endParaRPr lang="en-US" sz="4000" dirty="0">
              <a:solidFill>
                <a:schemeClr val="bg1"/>
              </a:solidFill>
              <a:latin typeface="Arial" panose="020B0604020202020204" pitchFamily="34" charset="0"/>
              <a:ea typeface="+mn-lt"/>
              <a:cs typeface="Arial" panose="020B0604020202020204" pitchFamily="34" charset="0"/>
            </a:endParaRPr>
          </a:p>
        </p:txBody>
      </p:sp>
    </p:spTree>
    <p:extLst>
      <p:ext uri="{BB962C8B-B14F-4D97-AF65-F5344CB8AC3E}">
        <p14:creationId xmlns:p14="http://schemas.microsoft.com/office/powerpoint/2010/main" val="27391108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a:t>
            </a:r>
            <a:r>
              <a:rPr lang="en-US" sz="4000" dirty="0">
                <a:solidFill>
                  <a:schemeClr val="bg1"/>
                </a:solidFill>
                <a:latin typeface="Arial" panose="020B0604020202020204" pitchFamily="34" charset="0"/>
                <a:cs typeface="Arial" panose="020B0604020202020204" pitchFamily="34" charset="0"/>
              </a:rPr>
              <a:t>of those lungs Get up and praise the Lord Come on, my soul Oh, don't you get shy on me Lift up your</a:t>
            </a: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136955343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a:t>
            </a:r>
            <a:r>
              <a:rPr lang="en-US" sz="4000" dirty="0">
                <a:solidFill>
                  <a:schemeClr val="bg1"/>
                </a:solidFill>
                <a:latin typeface="Arial" panose="020B0604020202020204" pitchFamily="34" charset="0"/>
                <a:cs typeface="Arial" panose="020B0604020202020204" pitchFamily="34" charset="0"/>
              </a:rPr>
              <a:t>song </a:t>
            </a:r>
            <a:r>
              <a:rPr lang="en-US" sz="4000" dirty="0" err="1">
                <a:solidFill>
                  <a:schemeClr val="bg1"/>
                </a:solidFill>
                <a:latin typeface="Arial" panose="020B0604020202020204" pitchFamily="34" charset="0"/>
                <a:cs typeface="Arial" panose="020B0604020202020204" pitchFamily="34" charset="0"/>
              </a:rPr>
              <a:t>'Cause</a:t>
            </a:r>
            <a:r>
              <a:rPr lang="en-US" sz="4000" dirty="0">
                <a:solidFill>
                  <a:schemeClr val="bg1"/>
                </a:solidFill>
                <a:latin typeface="Arial" panose="020B0604020202020204" pitchFamily="34" charset="0"/>
                <a:cs typeface="Arial" panose="020B0604020202020204" pitchFamily="34" charset="0"/>
              </a:rPr>
              <a:t> you've got a lion inside of those lungs Get up and praise the Lord, hey Praise the Lord</a:t>
            </a: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198498065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a:t>
            </a:r>
            <a:r>
              <a:rPr lang="en-US" sz="4000" dirty="0">
                <a:solidFill>
                  <a:schemeClr val="bg1"/>
                </a:solidFill>
                <a:latin typeface="Arial" panose="020B0604020202020204" pitchFamily="34" charset="0"/>
                <a:cs typeface="Arial" panose="020B0604020202020204" pitchFamily="34" charset="0"/>
              </a:rPr>
              <a:t>Praise the Lord Praise the Lord So I throw up my hands Praise You again and again </a:t>
            </a:r>
            <a:r>
              <a:rPr lang="en-US" sz="4000" dirty="0" err="1">
                <a:solidFill>
                  <a:schemeClr val="bg1"/>
                </a:solidFill>
                <a:latin typeface="Arial" panose="020B0604020202020204" pitchFamily="34" charset="0"/>
                <a:cs typeface="Arial" panose="020B0604020202020204" pitchFamily="34" charset="0"/>
              </a:rPr>
              <a:t>'Cause</a:t>
            </a:r>
            <a:r>
              <a:rPr lang="en-US" sz="4000" dirty="0">
                <a:solidFill>
                  <a:schemeClr val="bg1"/>
                </a:solidFill>
                <a:latin typeface="Arial" panose="020B0604020202020204" pitchFamily="34" charset="0"/>
                <a:cs typeface="Arial" panose="020B0604020202020204" pitchFamily="34" charset="0"/>
              </a:rPr>
              <a:t> all that I</a:t>
            </a: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36532703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a:t>
            </a:r>
            <a:r>
              <a:rPr lang="en-US" sz="4000" dirty="0">
                <a:solidFill>
                  <a:schemeClr val="bg1"/>
                </a:solidFill>
                <a:latin typeface="Arial" panose="020B0604020202020204" pitchFamily="34" charset="0"/>
                <a:cs typeface="Arial" panose="020B0604020202020204" pitchFamily="34" charset="0"/>
              </a:rPr>
              <a:t>have is a hallelujah </a:t>
            </a:r>
            <a:r>
              <a:rPr lang="en-US" sz="4000" dirty="0" err="1">
                <a:solidFill>
                  <a:schemeClr val="bg1"/>
                </a:solidFill>
                <a:latin typeface="Arial" panose="020B0604020202020204" pitchFamily="34" charset="0"/>
                <a:cs typeface="Arial" panose="020B0604020202020204" pitchFamily="34" charset="0"/>
              </a:rPr>
              <a:t>Hallelujah</a:t>
            </a:r>
            <a:r>
              <a:rPr lang="en-US" sz="4000" dirty="0">
                <a:solidFill>
                  <a:schemeClr val="bg1"/>
                </a:solidFill>
                <a:latin typeface="Arial" panose="020B0604020202020204" pitchFamily="34" charset="0"/>
                <a:cs typeface="Arial" panose="020B0604020202020204" pitchFamily="34" charset="0"/>
              </a:rPr>
              <a:t> And I know it's not much But I've nothing else fit for a King Except for a</a:t>
            </a: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148771237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a:t>
            </a:r>
            <a:r>
              <a:rPr lang="en-US" sz="4000" dirty="0">
                <a:solidFill>
                  <a:schemeClr val="bg1"/>
                </a:solidFill>
                <a:latin typeface="Arial" panose="020B0604020202020204" pitchFamily="34" charset="0"/>
                <a:cs typeface="Arial" panose="020B0604020202020204" pitchFamily="34" charset="0"/>
              </a:rPr>
              <a:t>heart singing hallelujah </a:t>
            </a:r>
            <a:r>
              <a:rPr lang="en-US" sz="4000" dirty="0" err="1">
                <a:solidFill>
                  <a:schemeClr val="bg1"/>
                </a:solidFill>
                <a:latin typeface="Arial" panose="020B0604020202020204" pitchFamily="34" charset="0"/>
                <a:cs typeface="Arial" panose="020B0604020202020204" pitchFamily="34" charset="0"/>
              </a:rPr>
              <a:t>Hallelujah</a:t>
            </a: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23099075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b="1" dirty="0">
                <a:solidFill>
                  <a:schemeClr val="bg1"/>
                </a:solidFill>
                <a:latin typeface="Arial"/>
                <a:ea typeface="+mn-lt"/>
                <a:cs typeface="+mn-lt"/>
              </a:rPr>
              <a:t>“Great Are You Lord”</a:t>
            </a:r>
          </a:p>
          <a:p>
            <a:pPr marL="0" indent="0" algn="ctr">
              <a:buNone/>
            </a:pPr>
            <a:r>
              <a:rPr lang="en-US" sz="4000" b="1" dirty="0">
                <a:solidFill>
                  <a:schemeClr val="bg1"/>
                </a:solidFill>
                <a:latin typeface="Arial"/>
                <a:ea typeface="+mn-lt"/>
                <a:cs typeface="+mn-lt"/>
              </a:rPr>
              <a:t>(All Sons &amp; Daughters)</a:t>
            </a:r>
          </a:p>
        </p:txBody>
      </p:sp>
    </p:spTree>
    <p:extLst>
      <p:ext uri="{BB962C8B-B14F-4D97-AF65-F5344CB8AC3E}">
        <p14:creationId xmlns:p14="http://schemas.microsoft.com/office/powerpoint/2010/main" val="164130258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You give life, You are love You bring light to the darkness You give hope, You restore Every heart</a:t>
            </a:r>
          </a:p>
        </p:txBody>
      </p:sp>
    </p:spTree>
    <p:extLst>
      <p:ext uri="{BB962C8B-B14F-4D97-AF65-F5344CB8AC3E}">
        <p14:creationId xmlns:p14="http://schemas.microsoft.com/office/powerpoint/2010/main" val="87078149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400" dirty="0">
                <a:solidFill>
                  <a:schemeClr val="bg1"/>
                </a:solidFill>
                <a:latin typeface="Arial"/>
                <a:ea typeface="+mn-lt"/>
                <a:cs typeface="+mn-lt"/>
              </a:rPr>
              <a:t>that is broken And great are You, Lord It's Your breath in our lungs So we pour out our praise</a:t>
            </a:r>
          </a:p>
        </p:txBody>
      </p:sp>
    </p:spTree>
    <p:extLst>
      <p:ext uri="{BB962C8B-B14F-4D97-AF65-F5344CB8AC3E}">
        <p14:creationId xmlns:p14="http://schemas.microsoft.com/office/powerpoint/2010/main" val="251088011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We pour out our praise It's Your breath in our lungs So we pour out our praise to You only You give life, </a:t>
            </a:r>
          </a:p>
        </p:txBody>
      </p:sp>
    </p:spTree>
    <p:extLst>
      <p:ext uri="{BB962C8B-B14F-4D97-AF65-F5344CB8AC3E}">
        <p14:creationId xmlns:p14="http://schemas.microsoft.com/office/powerpoint/2010/main" val="346639865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You are love You bring light to the darkness You give hope, You restore (You restore) Every heart that</a:t>
            </a:r>
          </a:p>
        </p:txBody>
      </p:sp>
    </p:spTree>
    <p:extLst>
      <p:ext uri="{BB962C8B-B14F-4D97-AF65-F5344CB8AC3E}">
        <p14:creationId xmlns:p14="http://schemas.microsoft.com/office/powerpoint/2010/main" val="39217422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My name is registered in heaven. I believe in signs and wonders. I have resurrection power. Still the </a:t>
            </a:r>
          </a:p>
        </p:txBody>
      </p:sp>
    </p:spTree>
    <p:extLst>
      <p:ext uri="{BB962C8B-B14F-4D97-AF65-F5344CB8AC3E}">
        <p14:creationId xmlns:p14="http://schemas.microsoft.com/office/powerpoint/2010/main" val="210170271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is broken And great are You, Lord It's Your breath in our lungs So we pour out our praise We pour out our</a:t>
            </a:r>
          </a:p>
        </p:txBody>
      </p:sp>
    </p:spTree>
    <p:extLst>
      <p:ext uri="{BB962C8B-B14F-4D97-AF65-F5344CB8AC3E}">
        <p14:creationId xmlns:p14="http://schemas.microsoft.com/office/powerpoint/2010/main" val="132017747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praise It's Your breath in our lungs So we pour out our praise to You only It's Your breath in our lungs</a:t>
            </a:r>
          </a:p>
          <a:p>
            <a:pPr marL="0" indent="0" algn="ctr">
              <a:buNone/>
            </a:pP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6461296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So we pour out our praise We pour out our praise It's Your breath in our lungs So we pour out our praise to</a:t>
            </a:r>
          </a:p>
        </p:txBody>
      </p:sp>
    </p:spTree>
    <p:extLst>
      <p:ext uri="{BB962C8B-B14F-4D97-AF65-F5344CB8AC3E}">
        <p14:creationId xmlns:p14="http://schemas.microsoft.com/office/powerpoint/2010/main" val="36429349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You only And all the earth will shout Your praise Our hearts will cry, these bones will sing Great are You, </a:t>
            </a:r>
          </a:p>
        </p:txBody>
      </p:sp>
    </p:spTree>
    <p:extLst>
      <p:ext uri="{BB962C8B-B14F-4D97-AF65-F5344CB8AC3E}">
        <p14:creationId xmlns:p14="http://schemas.microsoft.com/office/powerpoint/2010/main" val="3774367810"/>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Lord And all the earth will shout Your praise Our hearts will cry, these bones will sing Great are You, </a:t>
            </a:r>
          </a:p>
        </p:txBody>
      </p:sp>
    </p:spTree>
    <p:extLst>
      <p:ext uri="{BB962C8B-B14F-4D97-AF65-F5344CB8AC3E}">
        <p14:creationId xmlns:p14="http://schemas.microsoft.com/office/powerpoint/2010/main" val="15957167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Lord And all the earth will shout Your praise Our hearts will cry, these bones will say Great are You, </a:t>
            </a:r>
          </a:p>
        </p:txBody>
      </p:sp>
    </p:spTree>
    <p:extLst>
      <p:ext uri="{BB962C8B-B14F-4D97-AF65-F5344CB8AC3E}">
        <p14:creationId xmlns:p14="http://schemas.microsoft.com/office/powerpoint/2010/main" val="1026863379"/>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Lord It's Your breath in our lungs So we pour out our praise We pour out our praise It's Your breath in our</a:t>
            </a:r>
          </a:p>
        </p:txBody>
      </p:sp>
    </p:spTree>
    <p:extLst>
      <p:ext uri="{BB962C8B-B14F-4D97-AF65-F5344CB8AC3E}">
        <p14:creationId xmlns:p14="http://schemas.microsoft.com/office/powerpoint/2010/main" val="4256222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lungs So we pour out our praise to You only It's Your breath in our lungs So we pour out our praise We</a:t>
            </a:r>
          </a:p>
        </p:txBody>
      </p:sp>
    </p:spTree>
    <p:extLst>
      <p:ext uri="{BB962C8B-B14F-4D97-AF65-F5344CB8AC3E}">
        <p14:creationId xmlns:p14="http://schemas.microsoft.com/office/powerpoint/2010/main" val="518080915"/>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pour out our praise It's Your breath in our lungs So we pour out our praise to You only</a:t>
            </a:r>
          </a:p>
        </p:txBody>
      </p:sp>
    </p:spTree>
    <p:extLst>
      <p:ext uri="{BB962C8B-B14F-4D97-AF65-F5344CB8AC3E}">
        <p14:creationId xmlns:p14="http://schemas.microsoft.com/office/powerpoint/2010/main" val="1105029517"/>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a:t>
            </a:r>
            <a:r>
              <a:rPr lang="en-US" sz="4400" b="1" dirty="0">
                <a:solidFill>
                  <a:schemeClr val="bg1"/>
                </a:solidFill>
                <a:latin typeface="Arial"/>
                <a:ea typeface="+mn-lt"/>
                <a:cs typeface="+mn-lt"/>
              </a:rPr>
              <a:t>Ever Be”</a:t>
            </a:r>
          </a:p>
          <a:p>
            <a:pPr marL="0" indent="0" algn="ctr">
              <a:buNone/>
            </a:pPr>
            <a:r>
              <a:rPr lang="en-US" sz="4400" b="1" dirty="0">
                <a:solidFill>
                  <a:schemeClr val="bg1"/>
                </a:solidFill>
                <a:latin typeface="Arial"/>
                <a:ea typeface="+mn-lt"/>
                <a:cs typeface="+mn-lt"/>
              </a:rPr>
              <a:t>(Bethel)</a:t>
            </a:r>
          </a:p>
        </p:txBody>
      </p:sp>
    </p:spTree>
    <p:extLst>
      <p:ext uri="{BB962C8B-B14F-4D97-AF65-F5344CB8AC3E}">
        <p14:creationId xmlns:p14="http://schemas.microsoft.com/office/powerpoint/2010/main" val="29281910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Miracles that I just cant get over. My name is registered in heaven. My praise belongs to you</a:t>
            </a:r>
          </a:p>
        </p:txBody>
      </p:sp>
    </p:spTree>
    <p:extLst>
      <p:ext uri="{BB962C8B-B14F-4D97-AF65-F5344CB8AC3E}">
        <p14:creationId xmlns:p14="http://schemas.microsoft.com/office/powerpoint/2010/main" val="229281168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I have watched how You drove back the sea That swallowed up my every fear I have walked from the</a:t>
            </a:r>
          </a:p>
        </p:txBody>
      </p:sp>
    </p:spTree>
    <p:extLst>
      <p:ext uri="{BB962C8B-B14F-4D97-AF65-F5344CB8AC3E}">
        <p14:creationId xmlns:p14="http://schemas.microsoft.com/office/powerpoint/2010/main" val="365069867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shore to the deep And through it all, You were there</a:t>
            </a:r>
          </a:p>
          <a:p>
            <a:pPr marL="0" indent="0" algn="ctr">
              <a:buNone/>
            </a:pPr>
            <a:r>
              <a:rPr lang="en-US" sz="4000" dirty="0">
                <a:solidFill>
                  <a:schemeClr val="bg1"/>
                </a:solidFill>
                <a:latin typeface="Arial"/>
                <a:ea typeface="+mn-lt"/>
                <a:cs typeface="+mn-lt"/>
              </a:rPr>
              <a:t>Mighty Redeemer, strong to deliver You are the great</a:t>
            </a:r>
          </a:p>
        </p:txBody>
      </p:sp>
    </p:spTree>
    <p:extLst>
      <p:ext uri="{BB962C8B-B14F-4D97-AF65-F5344CB8AC3E}">
        <p14:creationId xmlns:p14="http://schemas.microsoft.com/office/powerpoint/2010/main" val="262973278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I am We crown You with every crown For the way You saved us Crown You with every crown For the</a:t>
            </a:r>
          </a:p>
        </p:txBody>
      </p:sp>
    </p:spTree>
    <p:extLst>
      <p:ext uri="{BB962C8B-B14F-4D97-AF65-F5344CB8AC3E}">
        <p14:creationId xmlns:p14="http://schemas.microsoft.com/office/powerpoint/2010/main" val="108936370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way You love us High King of Heaven We crown You the Lord of all I have watched how You led</a:t>
            </a:r>
          </a:p>
        </p:txBody>
      </p:sp>
    </p:spTree>
    <p:extLst>
      <p:ext uri="{BB962C8B-B14F-4D97-AF65-F5344CB8AC3E}">
        <p14:creationId xmlns:p14="http://schemas.microsoft.com/office/powerpoint/2010/main" val="1444196254"/>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through the wild A cloud by day and fire by night Guiding me to Your promised land Every step, by my</a:t>
            </a:r>
          </a:p>
        </p:txBody>
      </p:sp>
    </p:spTree>
    <p:extLst>
      <p:ext uri="{BB962C8B-B14F-4D97-AF65-F5344CB8AC3E}">
        <p14:creationId xmlns:p14="http://schemas.microsoft.com/office/powerpoint/2010/main" val="2955139345"/>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side Mighty Redeemer, strong to deliver You are the great I am We crown You with every crown For the</a:t>
            </a:r>
          </a:p>
        </p:txBody>
      </p:sp>
    </p:spTree>
    <p:extLst>
      <p:ext uri="{BB962C8B-B14F-4D97-AF65-F5344CB8AC3E}">
        <p14:creationId xmlns:p14="http://schemas.microsoft.com/office/powerpoint/2010/main" val="410135384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way You saved us Crown You with every crown For the way You love us High King of Heaven We crown</a:t>
            </a:r>
          </a:p>
        </p:txBody>
      </p:sp>
    </p:spTree>
    <p:extLst>
      <p:ext uri="{BB962C8B-B14F-4D97-AF65-F5344CB8AC3E}">
        <p14:creationId xmlns:p14="http://schemas.microsoft.com/office/powerpoint/2010/main" val="4923832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You the Lord of all We crown You with every crown For the way You saved us Crown You with every</a:t>
            </a:r>
          </a:p>
        </p:txBody>
      </p:sp>
    </p:spTree>
    <p:extLst>
      <p:ext uri="{BB962C8B-B14F-4D97-AF65-F5344CB8AC3E}">
        <p14:creationId xmlns:p14="http://schemas.microsoft.com/office/powerpoint/2010/main" val="246863392"/>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crown For the way You love us High King of Heaven We crown You the Lord of all </a:t>
            </a:r>
            <a:r>
              <a:rPr lang="en-US" sz="4000" dirty="0" err="1">
                <a:solidFill>
                  <a:schemeClr val="bg1"/>
                </a:solidFill>
                <a:latin typeface="Arial"/>
                <a:ea typeface="+mn-lt"/>
                <a:cs typeface="+mn-lt"/>
              </a:rPr>
              <a:t>All</a:t>
            </a:r>
            <a:r>
              <a:rPr lang="en-US" sz="4000" dirty="0">
                <a:solidFill>
                  <a:schemeClr val="bg1"/>
                </a:solidFill>
                <a:latin typeface="Arial"/>
                <a:ea typeface="+mn-lt"/>
                <a:cs typeface="+mn-lt"/>
              </a:rPr>
              <a:t> hail Redeemer hail</a:t>
            </a:r>
          </a:p>
        </p:txBody>
      </p:sp>
    </p:spTree>
    <p:extLst>
      <p:ext uri="{BB962C8B-B14F-4D97-AF65-F5344CB8AC3E}">
        <p14:creationId xmlns:p14="http://schemas.microsoft.com/office/powerpoint/2010/main" val="352413364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For You have died for me And Your praise will never, never fail Through all eternity All hail Redeemer hail</a:t>
            </a:r>
          </a:p>
        </p:txBody>
      </p:sp>
    </p:spTree>
    <p:extLst>
      <p:ext uri="{BB962C8B-B14F-4D97-AF65-F5344CB8AC3E}">
        <p14:creationId xmlns:p14="http://schemas.microsoft.com/office/powerpoint/2010/main" val="30816476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forever. This is my testimony from dead to life. Cause grace rewrote my story, I’ll testify By Jesus </a:t>
            </a:r>
          </a:p>
        </p:txBody>
      </p:sp>
    </p:spTree>
    <p:extLst>
      <p:ext uri="{BB962C8B-B14F-4D97-AF65-F5344CB8AC3E}">
        <p14:creationId xmlns:p14="http://schemas.microsoft.com/office/powerpoint/2010/main" val="311833342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For You have died for me And Your praise will never, never fail Through all eternity We crown You with</a:t>
            </a:r>
          </a:p>
        </p:txBody>
      </p:sp>
    </p:spTree>
    <p:extLst>
      <p:ext uri="{BB962C8B-B14F-4D97-AF65-F5344CB8AC3E}">
        <p14:creationId xmlns:p14="http://schemas.microsoft.com/office/powerpoint/2010/main" val="159568427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every crown For the way You saved us Crown You with every crown For the way You love us High King</a:t>
            </a:r>
          </a:p>
        </p:txBody>
      </p:sp>
    </p:spTree>
    <p:extLst>
      <p:ext uri="{BB962C8B-B14F-4D97-AF65-F5344CB8AC3E}">
        <p14:creationId xmlns:p14="http://schemas.microsoft.com/office/powerpoint/2010/main" val="737900394"/>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of Heaven We crown You the Lord of all We crown You with every crown For the way You saved us</a:t>
            </a:r>
          </a:p>
        </p:txBody>
      </p:sp>
    </p:spTree>
    <p:extLst>
      <p:ext uri="{BB962C8B-B14F-4D97-AF65-F5344CB8AC3E}">
        <p14:creationId xmlns:p14="http://schemas.microsoft.com/office/powerpoint/2010/main" val="2160695831"/>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Crown You with every crown For the way You love us High King of Heaven We crown You the Lord of all</a:t>
            </a:r>
          </a:p>
          <a:p>
            <a:pPr marL="0" indent="0" algn="ctr">
              <a:buNone/>
            </a:pPr>
            <a:endParaRPr lang="en-US" sz="4000" dirty="0">
              <a:solidFill>
                <a:schemeClr val="bg1"/>
              </a:solidFill>
              <a:latin typeface="Arial"/>
              <a:ea typeface="+mn-lt"/>
              <a:cs typeface="+mn-lt"/>
            </a:endParaRPr>
          </a:p>
        </p:txBody>
      </p:sp>
    </p:spTree>
    <p:extLst>
      <p:ext uri="{BB962C8B-B14F-4D97-AF65-F5344CB8AC3E}">
        <p14:creationId xmlns:p14="http://schemas.microsoft.com/office/powerpoint/2010/main" val="141154763"/>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a:t>
            </a:r>
            <a:r>
              <a:rPr lang="en-US" sz="4400" b="1" dirty="0">
                <a:solidFill>
                  <a:schemeClr val="bg1"/>
                </a:solidFill>
                <a:latin typeface="Arial"/>
                <a:ea typeface="+mn-lt"/>
                <a:cs typeface="+mn-lt"/>
              </a:rPr>
              <a:t>“The Heart of Worship”</a:t>
            </a:r>
          </a:p>
          <a:p>
            <a:pPr marL="0" indent="0" algn="ctr">
              <a:buNone/>
            </a:pPr>
            <a:r>
              <a:rPr lang="en-US" sz="4400" b="1" dirty="0">
                <a:solidFill>
                  <a:schemeClr val="bg1"/>
                </a:solidFill>
                <a:latin typeface="Arial"/>
                <a:ea typeface="+mn-lt"/>
                <a:cs typeface="+mn-lt"/>
              </a:rPr>
              <a:t>(Matt Redman)</a:t>
            </a:r>
          </a:p>
        </p:txBody>
      </p:sp>
    </p:spTree>
    <p:extLst>
      <p:ext uri="{BB962C8B-B14F-4D97-AF65-F5344CB8AC3E}">
        <p14:creationId xmlns:p14="http://schemas.microsoft.com/office/powerpoint/2010/main" val="243503192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When the music fades All is stripped away And I simply come </a:t>
            </a:r>
            <a:r>
              <a:rPr lang="en-US" sz="4000" dirty="0" err="1">
                <a:solidFill>
                  <a:schemeClr val="bg1"/>
                </a:solidFill>
                <a:latin typeface="Arial"/>
                <a:ea typeface="+mn-lt"/>
                <a:cs typeface="+mn-lt"/>
              </a:rPr>
              <a:t>Longin</a:t>
            </a:r>
            <a:r>
              <a:rPr lang="en-US" sz="4000" dirty="0">
                <a:solidFill>
                  <a:schemeClr val="bg1"/>
                </a:solidFill>
                <a:latin typeface="Arial"/>
                <a:ea typeface="+mn-lt"/>
                <a:cs typeface="+mn-lt"/>
              </a:rPr>
              <a:t>' just to bring Something that's of</a:t>
            </a:r>
          </a:p>
        </p:txBody>
      </p:sp>
    </p:spTree>
    <p:extLst>
      <p:ext uri="{BB962C8B-B14F-4D97-AF65-F5344CB8AC3E}">
        <p14:creationId xmlns:p14="http://schemas.microsoft.com/office/powerpoint/2010/main" val="266049070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worth That will bless Your heart I'll bring You more than a song For a song in itself Is not what You have</a:t>
            </a:r>
          </a:p>
        </p:txBody>
      </p:sp>
    </p:spTree>
    <p:extLst>
      <p:ext uri="{BB962C8B-B14F-4D97-AF65-F5344CB8AC3E}">
        <p14:creationId xmlns:p14="http://schemas.microsoft.com/office/powerpoint/2010/main" val="3812456369"/>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required You search much deeper within Through the ways things appear You're looking into my heart I'm</a:t>
            </a:r>
          </a:p>
        </p:txBody>
      </p:sp>
    </p:spTree>
    <p:extLst>
      <p:ext uri="{BB962C8B-B14F-4D97-AF65-F5344CB8AC3E}">
        <p14:creationId xmlns:p14="http://schemas.microsoft.com/office/powerpoint/2010/main" val="10889183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err="1">
                <a:solidFill>
                  <a:schemeClr val="bg1"/>
                </a:solidFill>
                <a:latin typeface="Arial"/>
                <a:ea typeface="+mn-lt"/>
                <a:cs typeface="+mn-lt"/>
              </a:rPr>
              <a:t>comin</a:t>
            </a:r>
            <a:r>
              <a:rPr lang="en-US" sz="4000" dirty="0">
                <a:solidFill>
                  <a:schemeClr val="bg1"/>
                </a:solidFill>
                <a:latin typeface="Arial"/>
                <a:ea typeface="+mn-lt"/>
                <a:cs typeface="+mn-lt"/>
              </a:rPr>
              <a:t>' back to the heart of worship And it's all about You It's all about You, Jesus I'm sorry, Lord, for the</a:t>
            </a:r>
          </a:p>
        </p:txBody>
      </p:sp>
    </p:spTree>
    <p:extLst>
      <p:ext uri="{BB962C8B-B14F-4D97-AF65-F5344CB8AC3E}">
        <p14:creationId xmlns:p14="http://schemas.microsoft.com/office/powerpoint/2010/main" val="3463258479"/>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thing I've made it When it's all about You It's all about You, Jesus King of endless worth No one could</a:t>
            </a:r>
          </a:p>
        </p:txBody>
      </p:sp>
    </p:spTree>
    <p:extLst>
      <p:ext uri="{BB962C8B-B14F-4D97-AF65-F5344CB8AC3E}">
        <p14:creationId xmlns:p14="http://schemas.microsoft.com/office/powerpoint/2010/main" val="29390312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Christ the righteous I’m Justified. This is my Testimony. This is my Testimony. Come together</a:t>
            </a:r>
          </a:p>
        </p:txBody>
      </p:sp>
    </p:spTree>
    <p:extLst>
      <p:ext uri="{BB962C8B-B14F-4D97-AF65-F5344CB8AC3E}">
        <p14:creationId xmlns:p14="http://schemas.microsoft.com/office/powerpoint/2010/main" val="298027165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express How much You deserve? Though I'm weak and poor All I have is Yours Every single breath I'll</a:t>
            </a:r>
          </a:p>
        </p:txBody>
      </p:sp>
    </p:spTree>
    <p:extLst>
      <p:ext uri="{BB962C8B-B14F-4D97-AF65-F5344CB8AC3E}">
        <p14:creationId xmlns:p14="http://schemas.microsoft.com/office/powerpoint/2010/main" val="417366181"/>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bring You more than a song For a song in itself Is not what You have required You search much deeper</a:t>
            </a:r>
          </a:p>
        </p:txBody>
      </p:sp>
    </p:spTree>
    <p:extLst>
      <p:ext uri="{BB962C8B-B14F-4D97-AF65-F5344CB8AC3E}">
        <p14:creationId xmlns:p14="http://schemas.microsoft.com/office/powerpoint/2010/main" val="339907149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within Through the way things appear You're looking into my heart, yeah I'm </a:t>
            </a:r>
            <a:r>
              <a:rPr lang="en-US" sz="4000" dirty="0" err="1">
                <a:solidFill>
                  <a:schemeClr val="bg1"/>
                </a:solidFill>
                <a:latin typeface="Arial"/>
                <a:ea typeface="+mn-lt"/>
                <a:cs typeface="+mn-lt"/>
              </a:rPr>
              <a:t>comin</a:t>
            </a:r>
            <a:r>
              <a:rPr lang="en-US" sz="4000" dirty="0">
                <a:solidFill>
                  <a:schemeClr val="bg1"/>
                </a:solidFill>
                <a:latin typeface="Arial"/>
                <a:ea typeface="+mn-lt"/>
                <a:cs typeface="+mn-lt"/>
              </a:rPr>
              <a:t>' back to the heart of</a:t>
            </a:r>
          </a:p>
        </p:txBody>
      </p:sp>
    </p:spTree>
    <p:extLst>
      <p:ext uri="{BB962C8B-B14F-4D97-AF65-F5344CB8AC3E}">
        <p14:creationId xmlns:p14="http://schemas.microsoft.com/office/powerpoint/2010/main" val="2192953681"/>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worship And it's all about You It's all about You, Jesus</a:t>
            </a:r>
          </a:p>
          <a:p>
            <a:pPr marL="0" indent="0" algn="ctr">
              <a:buNone/>
            </a:pPr>
            <a:r>
              <a:rPr lang="en-US" sz="4000" dirty="0">
                <a:solidFill>
                  <a:schemeClr val="bg1"/>
                </a:solidFill>
                <a:latin typeface="Arial"/>
                <a:ea typeface="+mn-lt"/>
                <a:cs typeface="+mn-lt"/>
              </a:rPr>
              <a:t>I'm sorry, Lord, for the thing I've made it When it's all</a:t>
            </a:r>
          </a:p>
        </p:txBody>
      </p:sp>
    </p:spTree>
    <p:extLst>
      <p:ext uri="{BB962C8B-B14F-4D97-AF65-F5344CB8AC3E}">
        <p14:creationId xmlns:p14="http://schemas.microsoft.com/office/powerpoint/2010/main" val="141450315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about You It's all about You, Jesus I'm </a:t>
            </a:r>
            <a:r>
              <a:rPr lang="en-US" sz="4000" dirty="0" err="1">
                <a:solidFill>
                  <a:schemeClr val="bg1"/>
                </a:solidFill>
                <a:latin typeface="Arial"/>
                <a:ea typeface="+mn-lt"/>
                <a:cs typeface="+mn-lt"/>
              </a:rPr>
              <a:t>comin</a:t>
            </a:r>
            <a:r>
              <a:rPr lang="en-US" sz="4000" dirty="0">
                <a:solidFill>
                  <a:schemeClr val="bg1"/>
                </a:solidFill>
                <a:latin typeface="Arial"/>
                <a:ea typeface="+mn-lt"/>
                <a:cs typeface="+mn-lt"/>
              </a:rPr>
              <a:t>' back to the heart of worship </a:t>
            </a:r>
            <a:r>
              <a:rPr lang="en-US" sz="4000" dirty="0" err="1">
                <a:solidFill>
                  <a:schemeClr val="bg1"/>
                </a:solidFill>
                <a:latin typeface="Arial"/>
                <a:ea typeface="+mn-lt"/>
                <a:cs typeface="+mn-lt"/>
              </a:rPr>
              <a:t>'Cause</a:t>
            </a:r>
            <a:r>
              <a:rPr lang="en-US" sz="4000" dirty="0">
                <a:solidFill>
                  <a:schemeClr val="bg1"/>
                </a:solidFill>
                <a:latin typeface="Arial"/>
                <a:ea typeface="+mn-lt"/>
                <a:cs typeface="+mn-lt"/>
              </a:rPr>
              <a:t> it's all about You It's all</a:t>
            </a:r>
          </a:p>
        </p:txBody>
      </p:sp>
    </p:spTree>
    <p:extLst>
      <p:ext uri="{BB962C8B-B14F-4D97-AF65-F5344CB8AC3E}">
        <p14:creationId xmlns:p14="http://schemas.microsoft.com/office/powerpoint/2010/main" val="351345367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about You, Jesus I'm sorry, Lord, for the thing I’ve  made it </a:t>
            </a:r>
            <a:r>
              <a:rPr lang="en-US" sz="4000" dirty="0" err="1">
                <a:solidFill>
                  <a:schemeClr val="bg1"/>
                </a:solidFill>
                <a:latin typeface="Arial"/>
                <a:ea typeface="+mn-lt"/>
                <a:cs typeface="+mn-lt"/>
              </a:rPr>
              <a:t>'Cause</a:t>
            </a:r>
            <a:r>
              <a:rPr lang="en-US" sz="4000" dirty="0">
                <a:solidFill>
                  <a:schemeClr val="bg1"/>
                </a:solidFill>
                <a:latin typeface="Arial"/>
                <a:ea typeface="+mn-lt"/>
                <a:cs typeface="+mn-lt"/>
              </a:rPr>
              <a:t> it's all about You It's all about You, </a:t>
            </a:r>
          </a:p>
        </p:txBody>
      </p:sp>
    </p:spTree>
    <p:extLst>
      <p:ext uri="{BB962C8B-B14F-4D97-AF65-F5344CB8AC3E}">
        <p14:creationId xmlns:p14="http://schemas.microsoft.com/office/powerpoint/2010/main" val="52115556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Jesus, yeah All about You I'll bring You more than a song I'll bring You more than a song, more than a</a:t>
            </a:r>
          </a:p>
        </p:txBody>
      </p:sp>
    </p:spTree>
    <p:extLst>
      <p:ext uri="{BB962C8B-B14F-4D97-AF65-F5344CB8AC3E}">
        <p14:creationId xmlns:p14="http://schemas.microsoft.com/office/powerpoint/2010/main" val="87679923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song I'll bring You more than a song I'll bring You more than a song (than a song) You're looking into</a:t>
            </a:r>
          </a:p>
        </p:txBody>
      </p:sp>
    </p:spTree>
    <p:extLst>
      <p:ext uri="{BB962C8B-B14F-4D97-AF65-F5344CB8AC3E}">
        <p14:creationId xmlns:p14="http://schemas.microsoft.com/office/powerpoint/2010/main" val="1881108921"/>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my heart You're looking into my heart You're looking into my heart Into my heart I'll bring You more than a</a:t>
            </a:r>
          </a:p>
        </p:txBody>
      </p:sp>
    </p:spTree>
    <p:extLst>
      <p:ext uri="{BB962C8B-B14F-4D97-AF65-F5344CB8AC3E}">
        <p14:creationId xmlns:p14="http://schemas.microsoft.com/office/powerpoint/2010/main" val="464016563"/>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A77239-4FF9-4C61-955C-B8BEA80670AB}"/>
              </a:ext>
            </a:extLst>
          </p:cNvPr>
          <p:cNvSpPr>
            <a:spLocks noGrp="1"/>
          </p:cNvSpPr>
          <p:nvPr>
            <p:ph idx="1"/>
          </p:nvPr>
        </p:nvSpPr>
        <p:spPr>
          <a:xfrm>
            <a:off x="1" y="70320"/>
            <a:ext cx="12192000" cy="5564893"/>
          </a:xfrm>
        </p:spPr>
        <p:txBody>
          <a:bodyPr vert="horz" lIns="91440" tIns="45720" rIns="91440" bIns="45720" rtlCol="0" anchor="t">
            <a:noAutofit/>
          </a:bodyPr>
          <a:lstStyle/>
          <a:p>
            <a:pPr marL="0" indent="0" algn="ctr">
              <a:buNone/>
            </a:pPr>
            <a:r>
              <a:rPr lang="en-US" sz="3700" dirty="0">
                <a:solidFill>
                  <a:schemeClr val="bg1"/>
                </a:solidFill>
                <a:latin typeface="Arial"/>
                <a:ea typeface="+mn-lt"/>
                <a:cs typeface="+mn-lt"/>
              </a:rPr>
              <a:t>song I'll bring You more than a song, yeah, yeah I'll bring You more than a song I'll bring You more than a song</a:t>
            </a:r>
          </a:p>
        </p:txBody>
      </p:sp>
    </p:spTree>
    <p:extLst>
      <p:ext uri="{BB962C8B-B14F-4D97-AF65-F5344CB8AC3E}">
        <p14:creationId xmlns:p14="http://schemas.microsoft.com/office/powerpoint/2010/main" val="286934279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sons and daughters. Bought with blood and washed in </a:t>
            </a:r>
            <a:r>
              <a:rPr lang="en-US" sz="4000" dirty="0" err="1">
                <a:solidFill>
                  <a:schemeClr val="bg1"/>
                </a:solidFill>
                <a:latin typeface="Arial"/>
                <a:ea typeface="+mn-lt"/>
                <a:cs typeface="+mn-lt"/>
              </a:rPr>
              <a:t>water.Sing</a:t>
            </a:r>
            <a:r>
              <a:rPr lang="en-US" sz="4000" dirty="0">
                <a:solidFill>
                  <a:schemeClr val="bg1"/>
                </a:solidFill>
                <a:latin typeface="Arial"/>
                <a:ea typeface="+mn-lt"/>
                <a:cs typeface="+mn-lt"/>
              </a:rPr>
              <a:t> the praises of the Spirit Son and Father</a:t>
            </a:r>
          </a:p>
        </p:txBody>
      </p:sp>
    </p:spTree>
    <p:extLst>
      <p:ext uri="{BB962C8B-B14F-4D97-AF65-F5344CB8AC3E}">
        <p14:creationId xmlns:p14="http://schemas.microsoft.com/office/powerpoint/2010/main" val="1452692398"/>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pic>
        <p:nvPicPr>
          <p:cNvPr id="2" name="Picture 1" descr="C:\Users\Placido Soliven\Desktop\Google Images\Turn Off Cell Phones.jpg"/>
          <p:cNvPicPr>
            <a:picLocks noChangeAspect="1" noChangeArrowheads="1"/>
          </p:cNvPicPr>
          <p:nvPr/>
        </p:nvPicPr>
        <p:blipFill>
          <a:blip r:embed="rId2" cstate="print"/>
          <a:srcRect/>
          <a:stretch>
            <a:fillRect/>
          </a:stretch>
        </p:blipFill>
        <p:spPr bwMode="auto">
          <a:xfrm>
            <a:off x="0" y="0"/>
            <a:ext cx="12192000" cy="6858000"/>
          </a:xfrm>
          <a:prstGeom prst="rect">
            <a:avLst/>
          </a:prstGeom>
          <a:noFill/>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381000"/>
            <a:ext cx="9144000" cy="1143000"/>
          </a:xfrm>
          <a:prstGeom prst="rect">
            <a:avLst/>
          </a:prstGeom>
        </p:spPr>
        <p:txBody>
          <a:bodyPr/>
          <a:lstStyle/>
          <a:p>
            <a:pPr marL="342900" marR="0" lvl="0" indent="-342900" algn="ctr" defTabSz="914400" rtl="0" eaLnBrk="1" fontAlgn="base" latinLnBrk="0" hangingPunct="1">
              <a:lnSpc>
                <a:spcPct val="100000"/>
              </a:lnSpc>
              <a:spcBef>
                <a:spcPct val="20000"/>
              </a:spcBef>
              <a:spcAft>
                <a:spcPct val="0"/>
              </a:spcAft>
              <a:buClr>
                <a:srgbClr val="E3E3FF"/>
              </a:buClr>
              <a:buSzTx/>
              <a:buFontTx/>
              <a:buChar char="•"/>
              <a:tabLst/>
              <a:defRPr/>
            </a:pPr>
            <a:endParaRPr kumimoji="0" lang="en-US" sz="4800" b="0" i="0" u="none" strike="noStrike" kern="0" cap="none" spc="0" normalizeH="0" baseline="0" noProof="0" dirty="0">
              <a:ln>
                <a:noFill/>
              </a:ln>
              <a:solidFill>
                <a:srgbClr val="FFFFFF"/>
              </a:solidFill>
              <a:effectLst/>
              <a:uLnTx/>
              <a:uFillTx/>
              <a:latin typeface="Calibri" pitchFamily="34" charset="0"/>
              <a:ea typeface="+mn-ea"/>
              <a:cs typeface="Arial"/>
            </a:endParaRPr>
          </a:p>
        </p:txBody>
      </p:sp>
      <p:sp>
        <p:nvSpPr>
          <p:cNvPr id="3" name="Rectangle 3"/>
          <p:cNvSpPr txBox="1">
            <a:spLocks noChangeArrowheads="1"/>
          </p:cNvSpPr>
          <p:nvPr/>
        </p:nvSpPr>
        <p:spPr>
          <a:xfrm>
            <a:off x="228600" y="0"/>
            <a:ext cx="11582400" cy="1905000"/>
          </a:xfrm>
          <a:prstGeom prst="rect">
            <a:avLst/>
          </a:prstGeom>
        </p:spPr>
        <p:txBody>
          <a:bodyPr/>
          <a:lstStyle/>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The Pulling Down of Strongholds</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2800" b="1" dirty="0">
                <a:effectLst/>
                <a:latin typeface="Verdana" panose="020B0604030504040204" pitchFamily="34" charset="0"/>
                <a:ea typeface="Calibri" panose="020F0502020204030204" pitchFamily="34" charset="0"/>
                <a:cs typeface="Times New Roman" panose="02020603050405020304" pitchFamily="18" charset="0"/>
              </a:rPr>
              <a:t>by Pastor Fee Soliven</a:t>
            </a:r>
            <a:endParaRPr lang="en-US" sz="2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2 Corinthians 10:1-6</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Sunday Morning</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April 23, 2022</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2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2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6" name="Picture 5" descr="Text&#10;&#10;Description automatically generated">
            <a:extLst>
              <a:ext uri="{FF2B5EF4-FFF2-40B4-BE49-F238E27FC236}">
                <a16:creationId xmlns:a16="http://schemas.microsoft.com/office/drawing/2014/main" id="{720C8AF8-BC11-4949-AB5B-596379EF24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743200"/>
            <a:ext cx="12192000" cy="4147127"/>
          </a:xfrm>
          <a:prstGeom prst="rect">
            <a:avLst/>
          </a:prstGeom>
        </p:spPr>
      </p:pic>
      <p:pic>
        <p:nvPicPr>
          <p:cNvPr id="8" name="Picture 7" descr="AGCF highest resolution.jpg"/>
          <p:cNvPicPr>
            <a:picLocks noChangeAspect="1"/>
          </p:cNvPicPr>
          <p:nvPr/>
        </p:nvPicPr>
        <p:blipFill>
          <a:blip r:embed="rId4" cstate="print"/>
          <a:stretch>
            <a:fillRect/>
          </a:stretch>
        </p:blipFill>
        <p:spPr>
          <a:xfrm>
            <a:off x="10896600" y="1743941"/>
            <a:ext cx="1295400" cy="971550"/>
          </a:xfrm>
          <a:prstGeom prst="rect">
            <a:avLst/>
          </a:prstGeom>
        </p:spPr>
      </p:pic>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3800" b="1" u="sng" dirty="0">
                <a:effectLst/>
                <a:latin typeface="Verdana" panose="020B0604030504040204" pitchFamily="34" charset="0"/>
                <a:ea typeface="Calibri" panose="020F0502020204030204" pitchFamily="34" charset="0"/>
                <a:cs typeface="Times New Roman" panose="02020603050405020304" pitchFamily="18" charset="0"/>
              </a:rPr>
              <a:t>2 Corinthians 10:1-6</a:t>
            </a:r>
            <a:endParaRPr lang="en-US" sz="38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1 Now I, Paul, myself am pleading with you by the meekness and gentleness of Christ--who in presence am lowly among you, but being absent am bold toward you. 2 But I beg you that when I am present I may not be bold with that confidence by which I intend to be bold against some, who think of us as if we walked according to the flesh.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8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2039600" cy="6019800"/>
          </a:xfrm>
          <a:prstGeom prst="rect">
            <a:avLst/>
          </a:prstGeom>
        </p:spPr>
        <p:txBody>
          <a:bodyPr/>
          <a:lstStyle/>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3 For though we walk in the flesh, we do not war according to the flesh. 4 For the weapons of our warfare are not carnal but mighty in God for pulling down strongholds, 5 casting down arguments and every high thing that exalts itself against the knowledge of God, bringing every thought into captivity to the obedience of Christ, 6 and being ready to punish all disobedience when your obedience is fulfilled.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3700" dirty="0">
                <a:effectLst/>
                <a:latin typeface="Verdana" panose="020B0604030504040204" pitchFamily="34" charset="0"/>
                <a:ea typeface="Calibri" panose="020F0502020204030204" pitchFamily="34" charset="0"/>
                <a:cs typeface="Times New Roman" panose="02020603050405020304" pitchFamily="18" charset="0"/>
              </a:rPr>
              <a:t> </a:t>
            </a:r>
            <a:endParaRPr lang="en-US" sz="37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11241535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20396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Believers are in a spiritual battle between the kingdom of light and the kingdom of darkness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73607565"/>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How can we avoid falling prey to Satan’s destructive plans for us?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16773966"/>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0" y="0"/>
            <a:ext cx="12192000" cy="60198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Ephesians 6:10-13</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10 Finally, my brethren, be strong in the Lord and in the power of His might. 11 Put on the whole armor of God, that you may be able to stand against the wiles of the devil.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358745677"/>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3"/>
          <p:cNvSpPr txBox="1">
            <a:spLocks noChangeArrowheads="1"/>
          </p:cNvSpPr>
          <p:nvPr/>
        </p:nvSpPr>
        <p:spPr>
          <a:xfrm>
            <a:off x="76200" y="0"/>
            <a:ext cx="11963400" cy="60198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12 For we do not wrestle against flesh and blood, but against principalities, against powers, against the rulers of the darkness of this age, against spiritual hosts of wickedness in the heavenly places. 13 Therefore take up the whole armor of God, that you may be able to withstand in the evil day, and having done all, to stand.</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39072090"/>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76200" y="0"/>
            <a:ext cx="119634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 What is the nature of our </a:t>
            </a: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battle against Satan?</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623278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Spiritual</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4652365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C00000"/>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FF3FCA91-0126-4E54-976E-CE28A5211686}"/>
              </a:ext>
            </a:extLst>
          </p:cNvPr>
          <p:cNvSpPr>
            <a:spLocks noGrp="1"/>
          </p:cNvSpPr>
          <p:nvPr>
            <p:ph idx="1"/>
          </p:nvPr>
        </p:nvSpPr>
        <p:spPr>
          <a:xfrm>
            <a:off x="61546" y="60760"/>
            <a:ext cx="12130454" cy="4718226"/>
          </a:xfrm>
        </p:spPr>
        <p:txBody>
          <a:bodyPr vert="horz" lIns="91440" tIns="45720" rIns="91440" bIns="45720" rtlCol="0" anchor="t">
            <a:noAutofit/>
          </a:bodyPr>
          <a:lstStyle/>
          <a:p>
            <a:pPr marL="0" indent="0" algn="ctr">
              <a:buNone/>
            </a:pPr>
            <a:r>
              <a:rPr lang="en-US" sz="4000" dirty="0">
                <a:solidFill>
                  <a:schemeClr val="bg1"/>
                </a:solidFill>
                <a:latin typeface="Arial"/>
                <a:ea typeface="+mn-lt"/>
                <a:cs typeface="+mn-lt"/>
              </a:rPr>
              <a:t> Our god will finish what he started. Our God will finish what he started. This is my testimony from</a:t>
            </a:r>
          </a:p>
        </p:txBody>
      </p:sp>
    </p:spTree>
    <p:extLst>
      <p:ext uri="{BB962C8B-B14F-4D97-AF65-F5344CB8AC3E}">
        <p14:creationId xmlns:p14="http://schemas.microsoft.com/office/powerpoint/2010/main" val="831645368"/>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John 4:24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solidFill>
                  <a:srgbClr val="FF0000"/>
                </a:solidFill>
                <a:effectLst/>
                <a:latin typeface="Verdana" panose="020B0604030504040204" pitchFamily="34" charset="0"/>
                <a:ea typeface="Calibri" panose="020F0502020204030204" pitchFamily="34" charset="0"/>
                <a:cs typeface="Times New Roman" panose="02020603050405020304" pitchFamily="18" charset="0"/>
              </a:rPr>
              <a:t>“God is Spirit, and those who worship Him must worship in spirit and truth."</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210372438"/>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Personal</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1752881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49530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Ephesians 6:12</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For we do not wrestle against flesh and blood, but against principalities, against powers, against the rulers of the darkness of this age, against spiritual hosts of wickedness in the heavenly places.</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09328321"/>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1524000" y="0"/>
            <a:ext cx="9144000" cy="5029200"/>
          </a:xfrm>
          <a:prstGeom prst="rect">
            <a:avLst/>
          </a:prstGeom>
        </p:spPr>
        <p:txBody>
          <a:bodyPr/>
          <a:lstStyle/>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
        <p:nvSpPr>
          <p:cNvPr id="3"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Real</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2139873242"/>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15800" cy="5029200"/>
          </a:xfrm>
          <a:prstGeom prst="rect">
            <a:avLst/>
          </a:prstGeom>
        </p:spPr>
        <p:txBody>
          <a:bodyPr/>
          <a:lstStyle/>
          <a:p>
            <a:pPr marL="0" marR="0" algn="ctr">
              <a:lnSpc>
                <a:spcPct val="115000"/>
              </a:lnSpc>
              <a:spcBef>
                <a:spcPts val="0"/>
              </a:spcBef>
              <a:spcAft>
                <a:spcPts val="0"/>
              </a:spcAft>
            </a:pP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2 Corinthians 4:3-4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3 But even if our gospel is veiled, it is veiled to those who are perishing, 4 whose minds the god of this age has blinded, who do not believe, lest the light of the gospel of the glory of Christ, who is the image of God, should shine on them.</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0806939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158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u="sng" dirty="0">
                <a:effectLst/>
                <a:latin typeface="Verdana" panose="020B0604030504040204" pitchFamily="34" charset="0"/>
                <a:ea typeface="Calibri" panose="020F0502020204030204" pitchFamily="34" charset="0"/>
                <a:cs typeface="Times New Roman" panose="02020603050405020304" pitchFamily="18" charset="0"/>
              </a:rPr>
              <a:t>James 1:2-4</a:t>
            </a:r>
            <a:endParaRPr lang="en-US" sz="4000" u="sng"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2 My brethren, count it all joy when you fall into various trials, 3 knowing that the testing of your faith produces patience. 4 But let patience have its perfect work, that you may be perfect and complete, lacking nothing.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2592637282"/>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Why do God’s people give in to temptation?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48041905"/>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029200"/>
          </a:xfrm>
          <a:prstGeom prst="rect">
            <a:avLst/>
          </a:prstGeom>
        </p:spPr>
        <p:txBody>
          <a:bodyPr/>
          <a:lstStyle/>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r>
              <a:rPr lang="en-US" sz="4000" b="1" dirty="0">
                <a:effectLst/>
                <a:latin typeface="Verdana" panose="020B0604030504040204" pitchFamily="34" charset="0"/>
                <a:ea typeface="Calibri" panose="020F0502020204030204" pitchFamily="34" charset="0"/>
                <a:cs typeface="Times New Roman" panose="02020603050405020304" pitchFamily="18" charset="0"/>
              </a:rPr>
              <a:t>Why are believers still sometimes defeated in spiritual warfare?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03464529"/>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15800" cy="61722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Ignorance of the battle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00000"/>
              </a:lnSpc>
              <a:spcBef>
                <a:spcPct val="0"/>
              </a:spcBef>
              <a:spcAft>
                <a:spcPct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Verdana" pitchFamily="34" charset="0"/>
              <a:ea typeface="+mn-ea"/>
              <a:cs typeface="Arial" charset="0"/>
            </a:endParaRPr>
          </a:p>
        </p:txBody>
      </p:sp>
    </p:spTree>
    <p:extLst>
      <p:ext uri="{BB962C8B-B14F-4D97-AF65-F5344CB8AC3E}">
        <p14:creationId xmlns:p14="http://schemas.microsoft.com/office/powerpoint/2010/main" val="2179880702"/>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3"/>
          <p:cNvSpPr txBox="1">
            <a:spLocks noChangeArrowheads="1"/>
          </p:cNvSpPr>
          <p:nvPr/>
        </p:nvSpPr>
        <p:spPr>
          <a:xfrm>
            <a:off x="0" y="0"/>
            <a:ext cx="12192000" cy="5486400"/>
          </a:xfrm>
          <a:prstGeom prst="rect">
            <a:avLst/>
          </a:prstGeom>
        </p:spPr>
        <p:txBody>
          <a:bodyPr/>
          <a:lstStyle/>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Denial of Satan’s Existence</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b="1"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algn="ctr">
              <a:lnSpc>
                <a:spcPct val="115000"/>
              </a:lnSpc>
              <a:spcBef>
                <a:spcPts val="0"/>
              </a:spcBef>
              <a:spcAft>
                <a:spcPts val="0"/>
              </a:spcAft>
            </a:pPr>
            <a:r>
              <a:rPr lang="en-US" sz="4000" dirty="0">
                <a:effectLst/>
                <a:latin typeface="Verdana" panose="020B0604030504040204" pitchFamily="34" charset="0"/>
                <a:ea typeface="Calibri" panose="020F0502020204030204" pitchFamily="34" charset="0"/>
                <a:cs typeface="Times New Roman" panose="02020603050405020304" pitchFamily="18" charset="0"/>
              </a:rPr>
              <a:t> </a:t>
            </a:r>
            <a:endParaRPr lang="en-US" sz="4000" dirty="0">
              <a:effectLst/>
              <a:latin typeface="Calibri" panose="020F0502020204030204" pitchFamily="34" charset="0"/>
              <a:ea typeface="Calibri" panose="020F0502020204030204" pitchFamily="34" charset="0"/>
              <a:cs typeface="Times New Roman" panose="02020603050405020304" pitchFamily="18" charset="0"/>
            </a:endParaRPr>
          </a:p>
          <a:p>
            <a:pPr marL="0" marR="0" lvl="0" indent="0" algn="ctr" defTabSz="914400" rtl="0" eaLnBrk="1" fontAlgn="base" latinLnBrk="0" hangingPunct="1">
              <a:lnSpc>
                <a:spcPct val="115000"/>
              </a:lnSpc>
              <a:spcBef>
                <a:spcPts val="0"/>
              </a:spcBef>
              <a:spcAft>
                <a:spcPts val="0"/>
              </a:spcAft>
              <a:buClrTx/>
              <a:buSzTx/>
              <a:buFontTx/>
              <a:buNone/>
              <a:tabLst/>
              <a:defRPr/>
            </a:pPr>
            <a:endParaRPr kumimoji="0" lang="en-US" sz="4000" b="0" i="0" u="none" strike="noStrike" kern="1200" cap="none" spc="0" normalizeH="0" baseline="0" noProof="0" dirty="0">
              <a:ln>
                <a:noFill/>
              </a:ln>
              <a:solidFill>
                <a:srgbClr val="FFFFFF"/>
              </a:solidFill>
              <a:effectLst/>
              <a:uLnTx/>
              <a:uFillTx/>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735383688"/>
      </p:ext>
    </p:extLst>
  </p:cSld>
  <p:clrMapOvr>
    <a:masterClrMapping/>
  </p:clrMapOvr>
</p:sld>
</file>

<file path=ppt/theme/_rels/theme3.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1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2_Mountain Top">
  <a:themeElements>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fontScheme name="1_Mountain Top">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1_Mountain Top 1">
        <a:dk1>
          <a:srgbClr val="4C3A1C"/>
        </a:dk1>
        <a:lt1>
          <a:srgbClr val="FFFFFF"/>
        </a:lt1>
        <a:dk2>
          <a:srgbClr val="993300"/>
        </a:dk2>
        <a:lt2>
          <a:srgbClr val="CCAA00"/>
        </a:lt2>
        <a:accent1>
          <a:srgbClr val="FF3300"/>
        </a:accent1>
        <a:accent2>
          <a:srgbClr val="9E6600"/>
        </a:accent2>
        <a:accent3>
          <a:srgbClr val="CAADAA"/>
        </a:accent3>
        <a:accent4>
          <a:srgbClr val="DADADA"/>
        </a:accent4>
        <a:accent5>
          <a:srgbClr val="FFADAA"/>
        </a:accent5>
        <a:accent6>
          <a:srgbClr val="8F5C00"/>
        </a:accent6>
        <a:hlink>
          <a:srgbClr val="FFCC00"/>
        </a:hlink>
        <a:folHlink>
          <a:srgbClr val="F7DC97"/>
        </a:folHlink>
      </a:clrScheme>
      <a:clrMap bg1="dk2" tx1="lt1" bg2="dk1" tx2="lt2" accent1="accent1" accent2="accent2" accent3="accent3" accent4="accent4" accent5="accent5" accent6="accent6" hlink="hlink" folHlink="folHlink"/>
    </a:extraClrScheme>
    <a:extraClrScheme>
      <a:clrScheme name="1_Mountain Top 2">
        <a:dk1>
          <a:srgbClr val="3D0058"/>
        </a:dk1>
        <a:lt1>
          <a:srgbClr val="FFFFFF"/>
        </a:lt1>
        <a:dk2>
          <a:srgbClr val="9188B0"/>
        </a:dk2>
        <a:lt2>
          <a:srgbClr val="DDE0DC"/>
        </a:lt2>
        <a:accent1>
          <a:srgbClr val="FFCC00"/>
        </a:accent1>
        <a:accent2>
          <a:srgbClr val="4C3D78"/>
        </a:accent2>
        <a:accent3>
          <a:srgbClr val="C7C3D4"/>
        </a:accent3>
        <a:accent4>
          <a:srgbClr val="DADADA"/>
        </a:accent4>
        <a:accent5>
          <a:srgbClr val="FFE2AA"/>
        </a:accent5>
        <a:accent6>
          <a:srgbClr val="44366C"/>
        </a:accent6>
        <a:hlink>
          <a:srgbClr val="743D78"/>
        </a:hlink>
        <a:folHlink>
          <a:srgbClr val="CC9900"/>
        </a:folHlink>
      </a:clrScheme>
      <a:clrMap bg1="dk2" tx1="lt1" bg2="dk1" tx2="lt2" accent1="accent1" accent2="accent2" accent3="accent3" accent4="accent4" accent5="accent5" accent6="accent6" hlink="hlink" folHlink="folHlink"/>
    </a:extraClrScheme>
    <a:extraClrScheme>
      <a:clrScheme name="1_Mountain Top 3">
        <a:dk1>
          <a:srgbClr val="10104C"/>
        </a:dk1>
        <a:lt1>
          <a:srgbClr val="FFFFFF"/>
        </a:lt1>
        <a:dk2>
          <a:srgbClr val="003366"/>
        </a:dk2>
        <a:lt2>
          <a:srgbClr val="C6CCD4"/>
        </a:lt2>
        <a:accent1>
          <a:srgbClr val="33CCFF"/>
        </a:accent1>
        <a:accent2>
          <a:srgbClr val="5B5B8D"/>
        </a:accent2>
        <a:accent3>
          <a:srgbClr val="AAADB8"/>
        </a:accent3>
        <a:accent4>
          <a:srgbClr val="DADADA"/>
        </a:accent4>
        <a:accent5>
          <a:srgbClr val="ADE2FF"/>
        </a:accent5>
        <a:accent6>
          <a:srgbClr val="52527F"/>
        </a:accent6>
        <a:hlink>
          <a:srgbClr val="4529AB"/>
        </a:hlink>
        <a:folHlink>
          <a:srgbClr val="00CC99"/>
        </a:folHlink>
      </a:clrScheme>
      <a:clrMap bg1="dk2" tx1="lt1" bg2="dk1" tx2="lt2" accent1="accent1" accent2="accent2" accent3="accent3" accent4="accent4" accent5="accent5" accent6="accent6" hlink="hlink" folHlink="folHlink"/>
    </a:extraClrScheme>
    <a:extraClrScheme>
      <a:clrScheme name="1_Mountain Top 4">
        <a:dk1>
          <a:srgbClr val="B0C8CA"/>
        </a:dk1>
        <a:lt1>
          <a:srgbClr val="FFFFFF"/>
        </a:lt1>
        <a:dk2>
          <a:srgbClr val="000099"/>
        </a:dk2>
        <a:lt2>
          <a:srgbClr val="FFFFFF"/>
        </a:lt2>
        <a:accent1>
          <a:srgbClr val="89C4FF"/>
        </a:accent1>
        <a:accent2>
          <a:srgbClr val="00008C"/>
        </a:accent2>
        <a:accent3>
          <a:srgbClr val="AAAACA"/>
        </a:accent3>
        <a:accent4>
          <a:srgbClr val="DADADA"/>
        </a:accent4>
        <a:accent5>
          <a:srgbClr val="C4DEFF"/>
        </a:accent5>
        <a:accent6>
          <a:srgbClr val="00007E"/>
        </a:accent6>
        <a:hlink>
          <a:srgbClr val="6666FF"/>
        </a:hlink>
        <a:folHlink>
          <a:srgbClr val="C0C0C0"/>
        </a:folHlink>
      </a:clrScheme>
      <a:clrMap bg1="dk2" tx1="lt1" bg2="dk1" tx2="lt2" accent1="accent1" accent2="accent2" accent3="accent3" accent4="accent4" accent5="accent5" accent6="accent6" hlink="hlink" folHlink="folHlink"/>
    </a:extraClrScheme>
    <a:extraClrScheme>
      <a:clrScheme name="1_Mountain Top 5">
        <a:dk1>
          <a:srgbClr val="463416"/>
        </a:dk1>
        <a:lt1>
          <a:srgbClr val="FFFFFF"/>
        </a:lt1>
        <a:dk2>
          <a:srgbClr val="003399"/>
        </a:dk2>
        <a:lt2>
          <a:srgbClr val="E3E3FF"/>
        </a:lt2>
        <a:accent1>
          <a:srgbClr val="3399FF"/>
        </a:accent1>
        <a:accent2>
          <a:srgbClr val="33CCCC"/>
        </a:accent2>
        <a:accent3>
          <a:srgbClr val="AAADCA"/>
        </a:accent3>
        <a:accent4>
          <a:srgbClr val="DADADA"/>
        </a:accent4>
        <a:accent5>
          <a:srgbClr val="ADCAFF"/>
        </a:accent5>
        <a:accent6>
          <a:srgbClr val="2DB9B9"/>
        </a:accent6>
        <a:hlink>
          <a:srgbClr val="00FFCC"/>
        </a:hlink>
        <a:folHlink>
          <a:srgbClr val="808000"/>
        </a:folHlink>
      </a:clrScheme>
      <a:clrMap bg1="dk2" tx1="lt1" bg2="dk1" tx2="lt2" accent1="accent1" accent2="accent2" accent3="accent3" accent4="accent4" accent5="accent5" accent6="accent6" hlink="hlink" folHlink="folHlink"/>
    </a:extraClrScheme>
    <a:extraClrScheme>
      <a:clrScheme name="1_Mountain Top 6">
        <a:dk1>
          <a:srgbClr val="809296"/>
        </a:dk1>
        <a:lt1>
          <a:srgbClr val="FFFFFF"/>
        </a:lt1>
        <a:dk2>
          <a:srgbClr val="6699FF"/>
        </a:dk2>
        <a:lt2>
          <a:srgbClr val="B3EDFF"/>
        </a:lt2>
        <a:accent1>
          <a:srgbClr val="FF9933"/>
        </a:accent1>
        <a:accent2>
          <a:srgbClr val="FFAA99"/>
        </a:accent2>
        <a:accent3>
          <a:srgbClr val="B8CAFF"/>
        </a:accent3>
        <a:accent4>
          <a:srgbClr val="DADADA"/>
        </a:accent4>
        <a:accent5>
          <a:srgbClr val="FFCAAD"/>
        </a:accent5>
        <a:accent6>
          <a:srgbClr val="E79A8A"/>
        </a:accent6>
        <a:hlink>
          <a:srgbClr val="FFCFAB"/>
        </a:hlink>
        <a:folHlink>
          <a:srgbClr val="CC9900"/>
        </a:folHlink>
      </a:clrScheme>
      <a:clrMap bg1="dk2" tx1="lt1" bg2="dk1" tx2="lt2" accent1="accent1" accent2="accent2" accent3="accent3" accent4="accent4" accent5="accent5" accent6="accent6" hlink="hlink" folHlink="folHlink"/>
    </a:extraClrScheme>
    <a:extraClrScheme>
      <a:clrScheme name="1_Mountain Top 7">
        <a:dk1>
          <a:srgbClr val="006666"/>
        </a:dk1>
        <a:lt1>
          <a:srgbClr val="FFFFFF"/>
        </a:lt1>
        <a:dk2>
          <a:srgbClr val="85D1E3"/>
        </a:dk2>
        <a:lt2>
          <a:srgbClr val="CCFFFF"/>
        </a:lt2>
        <a:accent1>
          <a:srgbClr val="FFCC00"/>
        </a:accent1>
        <a:accent2>
          <a:srgbClr val="00CC99"/>
        </a:accent2>
        <a:accent3>
          <a:srgbClr val="C2E5EF"/>
        </a:accent3>
        <a:accent4>
          <a:srgbClr val="DADADA"/>
        </a:accent4>
        <a:accent5>
          <a:srgbClr val="FFE2AA"/>
        </a:accent5>
        <a:accent6>
          <a:srgbClr val="00B98A"/>
        </a:accent6>
        <a:hlink>
          <a:srgbClr val="0099FF"/>
        </a:hlink>
        <a:folHlink>
          <a:srgbClr val="6600CC"/>
        </a:folHlink>
      </a:clrScheme>
      <a:clrMap bg1="dk2" tx1="lt1" bg2="dk1" tx2="lt2" accent1="accent1" accent2="accent2" accent3="accent3" accent4="accent4" accent5="accent5" accent6="accent6" hlink="hlink" folHlink="folHlink"/>
    </a:extraClrScheme>
    <a:extraClrScheme>
      <a:clrScheme name="1_Mountain Top 8">
        <a:dk1>
          <a:srgbClr val="404B3D"/>
        </a:dk1>
        <a:lt1>
          <a:srgbClr val="FFFFFF"/>
        </a:lt1>
        <a:dk2>
          <a:srgbClr val="A7A491"/>
        </a:dk2>
        <a:lt2>
          <a:srgbClr val="CCD0CA"/>
        </a:lt2>
        <a:accent1>
          <a:srgbClr val="33CCCC"/>
        </a:accent1>
        <a:accent2>
          <a:srgbClr val="004E4C"/>
        </a:accent2>
        <a:accent3>
          <a:srgbClr val="D0CFC7"/>
        </a:accent3>
        <a:accent4>
          <a:srgbClr val="DADADA"/>
        </a:accent4>
        <a:accent5>
          <a:srgbClr val="ADE2E2"/>
        </a:accent5>
        <a:accent6>
          <a:srgbClr val="004644"/>
        </a:accent6>
        <a:hlink>
          <a:srgbClr val="477781"/>
        </a:hlink>
        <a:folHlink>
          <a:srgbClr val="85CC74"/>
        </a:folHlink>
      </a:clrScheme>
      <a:clrMap bg1="dk2" tx1="lt1" bg2="dk1" tx2="lt2" accent1="accent1" accent2="accent2" accent3="accent3" accent4="accent4" accent5="accent5" accent6="accent6" hlink="hlink" folHlink="folHlink"/>
    </a:extraClrScheme>
    <a:extraClrScheme>
      <a:clrScheme name="1_Mountain Top 9">
        <a:dk1>
          <a:srgbClr val="000000"/>
        </a:dk1>
        <a:lt1>
          <a:srgbClr val="FFFFFF"/>
        </a:lt1>
        <a:dk2>
          <a:srgbClr val="FFFFAF"/>
        </a:dk2>
        <a:lt2>
          <a:srgbClr val="676597"/>
        </a:lt2>
        <a:accent1>
          <a:srgbClr val="66CCFF"/>
        </a:accent1>
        <a:accent2>
          <a:srgbClr val="CCECFF"/>
        </a:accent2>
        <a:accent3>
          <a:srgbClr val="FFFFFF"/>
        </a:accent3>
        <a:accent4>
          <a:srgbClr val="000000"/>
        </a:accent4>
        <a:accent5>
          <a:srgbClr val="B8E2FF"/>
        </a:accent5>
        <a:accent6>
          <a:srgbClr val="B9D6E7"/>
        </a:accent6>
        <a:hlink>
          <a:srgbClr val="6600CC"/>
        </a:hlink>
        <a:folHlink>
          <a:srgbClr val="008080"/>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Flow">
  <a:themeElements>
    <a:clrScheme name="Flow">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Flow">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echnic">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4.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Mountain Top</Template>
  <TotalTime>12504</TotalTime>
  <Words>3649</Words>
  <Application>Microsoft Office PowerPoint</Application>
  <PresentationFormat>Widescreen</PresentationFormat>
  <Paragraphs>286</Paragraphs>
  <Slides>134</Slides>
  <Notes>5</Notes>
  <HiddenSlides>0</HiddenSlides>
  <MMClips>1</MMClips>
  <ScaleCrop>false</ScaleCrop>
  <HeadingPairs>
    <vt:vector size="6" baseType="variant">
      <vt:variant>
        <vt:lpstr>Fonts Used</vt:lpstr>
      </vt:variant>
      <vt:variant>
        <vt:i4>7</vt:i4>
      </vt:variant>
      <vt:variant>
        <vt:lpstr>Theme</vt:lpstr>
      </vt:variant>
      <vt:variant>
        <vt:i4>4</vt:i4>
      </vt:variant>
      <vt:variant>
        <vt:lpstr>Slide Titles</vt:lpstr>
      </vt:variant>
      <vt:variant>
        <vt:i4>134</vt:i4>
      </vt:variant>
    </vt:vector>
  </HeadingPairs>
  <TitlesOfParts>
    <vt:vector size="145" baseType="lpstr">
      <vt:lpstr>Arial</vt:lpstr>
      <vt:lpstr>Calibri</vt:lpstr>
      <vt:lpstr>Calibri Light</vt:lpstr>
      <vt:lpstr>Constantia</vt:lpstr>
      <vt:lpstr>Verdana</vt:lpstr>
      <vt:lpstr>Verdana Pro</vt:lpstr>
      <vt:lpstr>Wingdings 2</vt:lpstr>
      <vt:lpstr>1_Mountain Top</vt:lpstr>
      <vt:lpstr>2_Mountain Top</vt:lpstr>
      <vt:lpstr>Flow</vt:lpstr>
      <vt:lpstr>1_office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Amazing Grace Christian Fellowship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Seven Feasts of The Lord</dc:title>
  <dc:creator>Placido F Soliven</dc:creator>
  <cp:lastModifiedBy>Placido soliven</cp:lastModifiedBy>
  <cp:revision>809</cp:revision>
  <dcterms:created xsi:type="dcterms:W3CDTF">2009-08-18T08:19:59Z</dcterms:created>
  <dcterms:modified xsi:type="dcterms:W3CDTF">2023-04-21T21:22:11Z</dcterms:modified>
</cp:coreProperties>
</file>