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Lst>
  <p:notesMasterIdLst>
    <p:notesMasterId r:id="rId49"/>
  </p:notesMasterIdLst>
  <p:handoutMasterIdLst>
    <p:handoutMasterId r:id="rId50"/>
  </p:handoutMasterIdLst>
  <p:sldIdLst>
    <p:sldId id="976" r:id="rId3"/>
    <p:sldId id="826" r:id="rId4"/>
    <p:sldId id="999" r:id="rId5"/>
    <p:sldId id="1000" r:id="rId6"/>
    <p:sldId id="1001" r:id="rId7"/>
    <p:sldId id="464" r:id="rId8"/>
    <p:sldId id="833" r:id="rId9"/>
    <p:sldId id="465" r:id="rId10"/>
    <p:sldId id="373" r:id="rId11"/>
    <p:sldId id="978" r:id="rId12"/>
    <p:sldId id="374" r:id="rId13"/>
    <p:sldId id="979" r:id="rId14"/>
    <p:sldId id="375" r:id="rId15"/>
    <p:sldId id="981" r:id="rId16"/>
    <p:sldId id="980" r:id="rId17"/>
    <p:sldId id="985" r:id="rId18"/>
    <p:sldId id="984" r:id="rId19"/>
    <p:sldId id="1003" r:id="rId20"/>
    <p:sldId id="983" r:id="rId21"/>
    <p:sldId id="1002" r:id="rId22"/>
    <p:sldId id="1016" r:id="rId23"/>
    <p:sldId id="1015" r:id="rId24"/>
    <p:sldId id="1026" r:id="rId25"/>
    <p:sldId id="1025" r:id="rId26"/>
    <p:sldId id="1024" r:id="rId27"/>
    <p:sldId id="1023" r:id="rId28"/>
    <p:sldId id="1022" r:id="rId29"/>
    <p:sldId id="1021" r:id="rId30"/>
    <p:sldId id="1020" r:id="rId31"/>
    <p:sldId id="1019" r:id="rId32"/>
    <p:sldId id="1018" r:id="rId33"/>
    <p:sldId id="1027" r:id="rId34"/>
    <p:sldId id="1028" r:id="rId35"/>
    <p:sldId id="1034" r:id="rId36"/>
    <p:sldId id="1033" r:id="rId37"/>
    <p:sldId id="1032" r:id="rId38"/>
    <p:sldId id="1031" r:id="rId39"/>
    <p:sldId id="1030" r:id="rId40"/>
    <p:sldId id="969" r:id="rId41"/>
    <p:sldId id="970" r:id="rId42"/>
    <p:sldId id="971" r:id="rId43"/>
    <p:sldId id="972" r:id="rId44"/>
    <p:sldId id="973" r:id="rId45"/>
    <p:sldId id="974" r:id="rId46"/>
    <p:sldId id="975" r:id="rId47"/>
    <p:sldId id="852" r:id="rId48"/>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76" autoAdjust="0"/>
    <p:restoredTop sz="94671" autoAdjust="0"/>
  </p:normalViewPr>
  <p:slideViewPr>
    <p:cSldViewPr>
      <p:cViewPr varScale="1">
        <p:scale>
          <a:sx n="114" d="100"/>
          <a:sy n="114" d="100"/>
        </p:scale>
        <p:origin x="162" y="102"/>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handoutMaster" Target="handoutMasters/handout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529251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5284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224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4004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7689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23494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8638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5647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37532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35122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26378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70213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925625202"/>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648589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Grace and peace be multiplied to you in the knowledge of God and of Jesus our Lord,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5229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Proverbs 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 fear of the LORD is the beginning of knowledge, But fools despise wisdom and instruction.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8388"/>
            <a:ext cx="12192000" cy="5020811"/>
          </a:xfrm>
          <a:prstGeom prst="rect">
            <a:avLst/>
          </a:prstGeom>
        </p:spPr>
        <p:txBody>
          <a:bodyPr/>
          <a:lstStyle/>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Proverbs 18:15</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“The heart of the prudent acquires knowledge, And the ear of the wise seeks knowledge”</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18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3 as His divine power has given to us all things that pertain to life and godliness, through the knowledge of Him who called us by glory and virtue,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51275"/>
            <a:ext cx="12192000" cy="5537675"/>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Isaiah 40:28-31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28 Have you not known? Have you not heard? The everlasting God, the LORD, The Creator of the ends of the earth, Neither faints nor is weary. His understanding is unsearchable. 29 He gives power to the weak, And to those who have no might He increases strength.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312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30 Even the youths shall faint and be weary, And the young men shall utterly fall, 31 But those who wait on the LORD Shall renew their strength; They shall mount up with wings like eagles, They shall run and not be weary, They shall walk and not faint.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6822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Corinthians 13:4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“For though He was crucified in weakness, yet He lives by the power of God. For we also are weak in Him, but we shall live with Him by the power of God toward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1523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elect according to the foreknowledge of God the Father, in sanctification of the Spirit, for obedience and sprinkling of the blood of Jesus Christ: Grace to you and peace be multiplied.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240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1:15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as He who called you is holy, you also be holy in all your conduct,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3256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4 by which have been given to us exceedingly great and precious promises, that through these you may be partakers of the divine nature, having escaped the corruption that is in the world through lust.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001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Adding to Your Faith</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2 </a:t>
            </a:r>
            <a:r>
              <a:rPr lang="en-US" sz="3200" b="1">
                <a:effectLst/>
                <a:latin typeface="Verdana" panose="020B0604030504040204" pitchFamily="34" charset="0"/>
                <a:ea typeface="Calibri" panose="020F0502020204030204" pitchFamily="34" charset="0"/>
                <a:cs typeface="Times New Roman" panose="02020603050405020304" pitchFamily="18" charset="0"/>
              </a:rPr>
              <a:t>Peter 1:1-6</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Wednesday Evening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May 3,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picture containing text&#10;&#10;Description automatically generated">
            <a:extLst>
              <a:ext uri="{FF2B5EF4-FFF2-40B4-BE49-F238E27FC236}">
                <a16:creationId xmlns:a16="http://schemas.microsoft.com/office/drawing/2014/main" id="{4320BF46-985A-B24F-932E-5C0C259CD1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 y="2679107"/>
            <a:ext cx="12268200" cy="42672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877735" y="5932033"/>
            <a:ext cx="1352365" cy="101427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8:8-11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8 So then, those who are in the flesh cannot please God. 9 But you are not in the flesh but in the Spirit, if indeed the Spirit of God dwells in you. Now if anyone does not have the Spirit of Christ, he is not His. 10 And if Christ is in you, the body is dead because of sin, but the Spirit is life because of righteousness.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9383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But if the Spirit of Him who raised Jesus from the dead dwells in you, He who raised Christ from the dead will also give life to your mortal bodies through His Spirit who dwells in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58179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Many first-century false teachers emphasized a secret “knowledge” of God; such people were called Gnostics (from the Greek word for “knowledge”). Gnosticism undermined Christianity in several basic ways: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23545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 It insisted that important secret knowledge was hidden from most believers;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6182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It taught that the body was evil;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94357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 It contended that Christ only seemed to be human but was not.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71963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5 But also for this very reason, giving all diligence, add to your faith virtue, to virtue knowledge,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77855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Galatians 5:22-23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22 But the fruit of the Spirit is love, joy, peace, longsuffering, kindness, goodness, faithfulness, 23 gentleness, self-control. Against such there is no law.</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567880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Philippians 4:8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8 Finally, brethren, whatever things are true, whatever things are noble, whatever things are just, whatever things are pure, whatever things are lovely, whatever things are of good report, if there is any virtue and if there is anything praiseworthy--meditate on these things.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69527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5:17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“Therefore do not be unwise, but understand what the will of the Lord is”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8673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Peter 1:1-6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Simon Peter, a bondservant and apostle of Jesus Christ, To those who have obtained like precious faith with us by the righteousness of our God and Savior Jesus Christ: 2 Grace and peace be multiplied to you in the knowledge of God and of Jesus our Lord,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2618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Philippians 1:9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this I pray, that your love may abound still more and more in knowledge and all discernment”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5243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5:14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solid food belongs to those who are of full age, that is, those who by reason of use have their senses exercised to discern both good and evil”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0415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6 to knowledge self-control, to self-control perseverance, to perseverance godliness,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34846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24:25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Now as he reasoned about righteousness, self-control, and the judgment to come, Felix was afraid and answered, "Go away for now; when I have a convenient time I will call for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86626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8:13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“For if you live according to the flesh you will die; but if by the Spirit you put to death the deeds of the body, you will live”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14882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Timothy 6:6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“Now godliness with contentment is great gain”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40217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Timothy 6:11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effectLst/>
                <a:latin typeface="Verdana" panose="020B0604030504040204" pitchFamily="34" charset="0"/>
                <a:ea typeface="Calibri" panose="020F0502020204030204" pitchFamily="34" charset="0"/>
                <a:cs typeface="Times New Roman" panose="02020603050405020304" pitchFamily="18" charset="0"/>
              </a:rPr>
              <a:t>“But you, O man of God, flee these things and pursue righteousness, godliness, faith, love, patience, gentleness</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43790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Timothy 3:5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“having a form of godliness but denying its power. And from such people turn away”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19499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Titus 2:12-13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12 teaching us that, denying ungodliness and worldly lusts, we should live soberly, righteously, and godly in the present age, 13 looking for the blessed hope and glorious appearing of our great God and Savior Jesus Christ…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306351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3 as His divine power has given to us all things that pertain to life and godliness, through the knowledge of Him who called us by glory and virtue, 4 by which have been given to us exceedingly great and precious promises, that through these you may be partakers of the divine nature, having escaped the corruption that is in the world through lust.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5 But also for this very reason, giving all</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60243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8396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869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223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331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3453348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242039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5 But also for this very reason, giving all diligence, add to your faith virtue, to virtue knowledge, 6 to knowledge self-control, to self-control perseverance, to perseverance godliness,</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834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 Simon Peter, a bondservant and apostle of Jesus Christ, To those who have obtained like precious faith with us by the righteousness of our God and Savior Jesus Christ: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10:2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Now the names of the twelve apostles are these: first, Simon, who is called Peter, and Andrew his brother; James the son of Zebedee, and John his brother;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John 20:21-23</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21 So Jesus said to them again, </a:t>
            </a:r>
            <a:r>
              <a:rPr lang="en-US" sz="36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"Peace to you! As the Father has sent Me, I also send you."</a:t>
            </a:r>
            <a:r>
              <a:rPr lang="en-US" sz="3600" dirty="0">
                <a:effectLst/>
                <a:latin typeface="Verdana" panose="020B0604030504040204" pitchFamily="34" charset="0"/>
                <a:ea typeface="Calibri" panose="020F0502020204030204" pitchFamily="34" charset="0"/>
                <a:cs typeface="Times New Roman" panose="02020603050405020304" pitchFamily="18" charset="0"/>
              </a:rPr>
              <a:t> 22 And when He had said this, He breathed on them, and said to them, </a:t>
            </a:r>
            <a:r>
              <a:rPr lang="en-US" sz="36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"Receive the Holy Spirit. </a:t>
            </a:r>
            <a:r>
              <a:rPr lang="en-US" sz="3600" dirty="0">
                <a:effectLst/>
                <a:latin typeface="Verdana" panose="020B0604030504040204" pitchFamily="34" charset="0"/>
                <a:ea typeface="Calibri" panose="020F0502020204030204" pitchFamily="34" charset="0"/>
                <a:cs typeface="Times New Roman" panose="02020603050405020304" pitchFamily="18" charset="0"/>
              </a:rPr>
              <a:t>23 </a:t>
            </a:r>
            <a:r>
              <a:rPr lang="en-US" sz="36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If you forgive the sins of any, they are forgiven them; if you retain the sins of any, they are retained."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Paul, a bondservant of Jesus Christ, called to be an apostle, separated to the gospel of God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12461</TotalTime>
  <Words>1857</Words>
  <Application>Microsoft Office PowerPoint</Application>
  <PresentationFormat>Widescreen</PresentationFormat>
  <Paragraphs>194</Paragraphs>
  <Slides>46</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46</vt:i4>
      </vt:variant>
    </vt:vector>
  </HeadingPairs>
  <TitlesOfParts>
    <vt:vector size="52" baseType="lpstr">
      <vt:lpstr>Arial</vt:lpstr>
      <vt:lpstr>Calibri</vt:lpstr>
      <vt:lpstr>Verdana</vt:lpstr>
      <vt:lpstr>Verdana Pro</vt:lpstr>
      <vt:lpstr>1_Mountain Top</vt:lpstr>
      <vt:lpstr>2_Mountain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737</cp:revision>
  <dcterms:created xsi:type="dcterms:W3CDTF">2009-08-18T08:19:59Z</dcterms:created>
  <dcterms:modified xsi:type="dcterms:W3CDTF">2023-05-04T00:33:23Z</dcterms:modified>
</cp:coreProperties>
</file>