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50"/>
  </p:notesMasterIdLst>
  <p:handoutMasterIdLst>
    <p:handoutMasterId r:id="rId151"/>
  </p:handoutMasterIdLst>
  <p:sldIdLst>
    <p:sldId id="976" r:id="rId5"/>
    <p:sldId id="1274" r:id="rId6"/>
    <p:sldId id="1424" r:id="rId7"/>
    <p:sldId id="1425" r:id="rId8"/>
    <p:sldId id="1426" r:id="rId9"/>
    <p:sldId id="1046" r:id="rId10"/>
    <p:sldId id="1047" r:id="rId11"/>
    <p:sldId id="1048" r:id="rId12"/>
    <p:sldId id="1049" r:id="rId13"/>
    <p:sldId id="1050" r:id="rId14"/>
    <p:sldId id="1051" r:id="rId15"/>
    <p:sldId id="1052" r:id="rId16"/>
    <p:sldId id="1053" r:id="rId17"/>
    <p:sldId id="1054" r:id="rId18"/>
    <p:sldId id="1055" r:id="rId19"/>
    <p:sldId id="1056" r:id="rId20"/>
    <p:sldId id="1057" r:id="rId21"/>
    <p:sldId id="1058" r:id="rId22"/>
    <p:sldId id="1059" r:id="rId23"/>
    <p:sldId id="1060" r:id="rId24"/>
    <p:sldId id="1061" r:id="rId25"/>
    <p:sldId id="1381" r:id="rId26"/>
    <p:sldId id="1382" r:id="rId27"/>
    <p:sldId id="1383" r:id="rId28"/>
    <p:sldId id="1384" r:id="rId29"/>
    <p:sldId id="459" r:id="rId30"/>
    <p:sldId id="1409" r:id="rId31"/>
    <p:sldId id="461" r:id="rId32"/>
    <p:sldId id="1410" r:id="rId33"/>
    <p:sldId id="463" r:id="rId34"/>
    <p:sldId id="991" r:id="rId35"/>
    <p:sldId id="1411" r:id="rId36"/>
    <p:sldId id="466" r:id="rId37"/>
    <p:sldId id="467" r:id="rId38"/>
    <p:sldId id="468" r:id="rId39"/>
    <p:sldId id="469" r:id="rId40"/>
    <p:sldId id="470" r:id="rId41"/>
    <p:sldId id="471" r:id="rId42"/>
    <p:sldId id="1412" r:id="rId43"/>
    <p:sldId id="1413" r:id="rId44"/>
    <p:sldId id="1419" r:id="rId45"/>
    <p:sldId id="1418" r:id="rId46"/>
    <p:sldId id="1417" r:id="rId47"/>
    <p:sldId id="1416" r:id="rId48"/>
    <p:sldId id="1415" r:id="rId49"/>
    <p:sldId id="1414" r:id="rId50"/>
    <p:sldId id="1420" r:id="rId51"/>
    <p:sldId id="1421" r:id="rId52"/>
    <p:sldId id="1422" r:id="rId53"/>
    <p:sldId id="1423" r:id="rId54"/>
    <p:sldId id="1017" r:id="rId55"/>
    <p:sldId id="1156" r:id="rId56"/>
    <p:sldId id="1427" r:id="rId57"/>
    <p:sldId id="1428" r:id="rId58"/>
    <p:sldId id="1429" r:id="rId59"/>
    <p:sldId id="1430" r:id="rId60"/>
    <p:sldId id="1431" r:id="rId61"/>
    <p:sldId id="1432" r:id="rId62"/>
    <p:sldId id="472" r:id="rId63"/>
    <p:sldId id="473" r:id="rId64"/>
    <p:sldId id="474" r:id="rId65"/>
    <p:sldId id="475" r:id="rId66"/>
    <p:sldId id="476" r:id="rId67"/>
    <p:sldId id="477" r:id="rId68"/>
    <p:sldId id="478" r:id="rId69"/>
    <p:sldId id="420" r:id="rId70"/>
    <p:sldId id="421" r:id="rId71"/>
    <p:sldId id="422" r:id="rId72"/>
    <p:sldId id="423" r:id="rId73"/>
    <p:sldId id="424" r:id="rId74"/>
    <p:sldId id="425" r:id="rId75"/>
    <p:sldId id="426" r:id="rId76"/>
    <p:sldId id="427" r:id="rId77"/>
    <p:sldId id="428" r:id="rId78"/>
    <p:sldId id="429" r:id="rId79"/>
    <p:sldId id="419" r:id="rId80"/>
    <p:sldId id="430" r:id="rId81"/>
    <p:sldId id="432" r:id="rId82"/>
    <p:sldId id="1134" r:id="rId83"/>
    <p:sldId id="1135" r:id="rId84"/>
    <p:sldId id="1136" r:id="rId85"/>
    <p:sldId id="1137" r:id="rId86"/>
    <p:sldId id="1139" r:id="rId87"/>
    <p:sldId id="1140" r:id="rId88"/>
    <p:sldId id="1141" r:id="rId89"/>
    <p:sldId id="1142" r:id="rId90"/>
    <p:sldId id="1143" r:id="rId91"/>
    <p:sldId id="1144" r:id="rId92"/>
    <p:sldId id="1145" r:id="rId93"/>
    <p:sldId id="1146" r:id="rId94"/>
    <p:sldId id="1147" r:id="rId95"/>
    <p:sldId id="1148" r:id="rId96"/>
    <p:sldId id="1149" r:id="rId97"/>
    <p:sldId id="460" r:id="rId98"/>
    <p:sldId id="826" r:id="rId99"/>
    <p:sldId id="999" r:id="rId100"/>
    <p:sldId id="1000" r:id="rId101"/>
    <p:sldId id="1001" r:id="rId102"/>
    <p:sldId id="1040" r:id="rId103"/>
    <p:sldId id="464" r:id="rId104"/>
    <p:sldId id="833" r:id="rId105"/>
    <p:sldId id="465" r:id="rId106"/>
    <p:sldId id="373" r:id="rId107"/>
    <p:sldId id="978" r:id="rId108"/>
    <p:sldId id="374" r:id="rId109"/>
    <p:sldId id="979" r:id="rId110"/>
    <p:sldId id="375" r:id="rId111"/>
    <p:sldId id="981" r:id="rId112"/>
    <p:sldId id="980" r:id="rId113"/>
    <p:sldId id="985" r:id="rId114"/>
    <p:sldId id="984" r:id="rId115"/>
    <p:sldId id="1003" r:id="rId116"/>
    <p:sldId id="983" r:id="rId117"/>
    <p:sldId id="1002" r:id="rId118"/>
    <p:sldId id="1016" r:id="rId119"/>
    <p:sldId id="1015" r:id="rId120"/>
    <p:sldId id="1026" r:id="rId121"/>
    <p:sldId id="1025" r:id="rId122"/>
    <p:sldId id="1024" r:id="rId123"/>
    <p:sldId id="1023" r:id="rId124"/>
    <p:sldId id="1022" r:id="rId125"/>
    <p:sldId id="1021" r:id="rId126"/>
    <p:sldId id="1020" r:id="rId127"/>
    <p:sldId id="1019" r:id="rId128"/>
    <p:sldId id="1038" r:id="rId129"/>
    <p:sldId id="1037" r:id="rId130"/>
    <p:sldId id="1036" r:id="rId131"/>
    <p:sldId id="1035" r:id="rId132"/>
    <p:sldId id="1034" r:id="rId133"/>
    <p:sldId id="1033" r:id="rId134"/>
    <p:sldId id="1032" r:id="rId135"/>
    <p:sldId id="1031" r:id="rId136"/>
    <p:sldId id="1030" r:id="rId137"/>
    <p:sldId id="1029" r:id="rId138"/>
    <p:sldId id="1027" r:id="rId139"/>
    <p:sldId id="1028" r:id="rId140"/>
    <p:sldId id="1363" r:id="rId141"/>
    <p:sldId id="969" r:id="rId142"/>
    <p:sldId id="970" r:id="rId143"/>
    <p:sldId id="971" r:id="rId144"/>
    <p:sldId id="972" r:id="rId145"/>
    <p:sldId id="973" r:id="rId146"/>
    <p:sldId id="974" r:id="rId147"/>
    <p:sldId id="975" r:id="rId148"/>
    <p:sldId id="852" r:id="rId14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310" autoAdjust="0"/>
    <p:restoredTop sz="94671" autoAdjust="0"/>
  </p:normalViewPr>
  <p:slideViewPr>
    <p:cSldViewPr>
      <p:cViewPr varScale="1">
        <p:scale>
          <a:sx n="102" d="100"/>
          <a:sy n="102" d="100"/>
        </p:scale>
        <p:origin x="132" y="37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handoutMaster" Target="handoutMasters/handout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theme" Target="theme/theme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5/20/2023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7391076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12436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5/20/2023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537083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88616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5/20/2023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6662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5/20/2023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88225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5/20/2023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3621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97648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4039224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91291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95144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9980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24168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24238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7947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03303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109661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07143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7410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99676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21228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3059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5/20/2023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20549448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6960638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9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844583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I delivered to you first of all that which I also received: that Christ died for our sins according to the Scriptures, 4 and that He was buried, and that He rose again the third day according to the Scriptures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plant, outdoor, stone, flower&#10;&#10;Description automatically generated">
            <a:extLst>
              <a:ext uri="{FF2B5EF4-FFF2-40B4-BE49-F238E27FC236}">
                <a16:creationId xmlns:a16="http://schemas.microsoft.com/office/drawing/2014/main" id="{F8138481-8E86-6682-F13D-20C2C3D9B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2:21-25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For to this you were called, because Christ also suffered for us, leaving us an example, that you should follow His steps: 22 "Who committed no sin, Nor was deceit found in His mouth"; 23 who, when He was reviled, did not revile in return; when He suffered, He did not threaten, but committed Himself to Him who judges righteously;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metal gate in a cave&#10;&#10;Description automatically generated with low confidence">
            <a:extLst>
              <a:ext uri="{FF2B5EF4-FFF2-40B4-BE49-F238E27FC236}">
                <a16:creationId xmlns:a16="http://schemas.microsoft.com/office/drawing/2014/main" id="{25187909-4753-78B5-1FD3-9B92B2033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772400"/>
          </a:xfrm>
          <a:prstGeom prst="rect">
            <a:avLst/>
          </a:prstGeom>
        </p:spPr>
      </p:pic>
    </p:spTree>
    <p:extLst>
      <p:ext uri="{BB962C8B-B14F-4D97-AF65-F5344CB8AC3E}">
        <p14:creationId xmlns:p14="http://schemas.microsoft.com/office/powerpoint/2010/main" val="29151441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16:21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From that time Jesus began to show to His disciples that He must go to Jerusalem, and suffer many things from the elders and chief priests and scribes, and be killed, and be raised the third 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first message is that Christ is Alive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this Man, after He had offered one sacrifice for sins forever, sat down at the right hand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But what is He doing in heaven?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He’s interceding for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7:25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He is also able to save to the uttermost those who come to God through Him, since He always lives to make intercession for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He’s our Advocate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“My little children, these things I write to you, so that you may not sin. And if anyone sins, we have an Advocate with the Father, Jesus Christ the righteous”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19801587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He’s preparing a place for us in His Father’s House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In My Father's house are many mansions; if it were not so, I would have told you. I go to prepare a place for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if I go and prepare a place for you, I will come again and receive you to Myself; that where I am, there you may be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He’s living within every child of God through the presence of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vine, you are the branches. He who abides in Me, and I in him, bears much fruit; for without Me you can do nothing”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second message of the resurrection is that our sins have been forgiven, and we’re eternally secure in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1:7-14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In Him we have redemption through His blood, the forgiveness of sins, according to the riches of His grace 8 which He made to abound toward us in all wisdom and prudence, 9 having made known to us the mystery of His will, according to His good pleasure which He purposed in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that in the dispensation of the fullness of the times He might gather together in one all things in Christ, both which are in heaven and which are on earth--in Him. 11 In Him also we have obtained an inheritance, being predestined according to the purpose of Him who works all things according to the counsel of His will, 12 that we who first trusted in Christ should be to the praise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9:12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Not with the blood of goats and calves, but with His own blood He entered the Most Holy Place once for all, having obtained eternal redemption.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6:37-38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37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that the Father gives Me will come to Me, and the one who comes to Me I will by no means cast out.</a:t>
            </a:r>
            <a:r>
              <a:rPr lang="en-US" sz="3600" dirty="0">
                <a:effectLst/>
                <a:latin typeface="Verdana" panose="020B0604030504040204" pitchFamily="34" charset="0"/>
                <a:ea typeface="Calibri" panose="020F0502020204030204" pitchFamily="34" charset="0"/>
                <a:cs typeface="Times New Roman" panose="02020603050405020304" pitchFamily="18" charset="0"/>
              </a:rPr>
              <a:t> 38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I have come down from heaven, not to do My own will, but the will of Him who sent Me.</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56693115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6:39-40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This is the will of the Father who sent Me, that of all He has given Me I should lose nothing, but should raise it up at the last day.</a:t>
            </a:r>
            <a:r>
              <a:rPr lang="en-US" sz="4000" dirty="0">
                <a:effectLst/>
                <a:latin typeface="Verdana" panose="020B0604030504040204" pitchFamily="34" charset="0"/>
                <a:ea typeface="Calibri" panose="020F0502020204030204" pitchFamily="34" charset="0"/>
                <a:cs typeface="Times New Roman" panose="02020603050405020304" pitchFamily="18" charset="0"/>
              </a:rPr>
              <a:t> 40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this is the will of Him who sent Me, that everyone who sees the Son and believes in Him may have everlasting life; and I will raise him up at the last 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third message of the resurrection is that believers will live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11:25-27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Jesus said to her,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resurrection and the life. He who believes in Me, though he may die, he shall live.</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whoever lives and believes in Me shall never die. Do you believe this?"</a:t>
            </a:r>
            <a:r>
              <a:rPr lang="en-US" sz="4000" dirty="0">
                <a:effectLst/>
                <a:latin typeface="Verdana" panose="020B0604030504040204" pitchFamily="34" charset="0"/>
                <a:ea typeface="Calibri" panose="020F0502020204030204" pitchFamily="34" charset="0"/>
                <a:cs typeface="Times New Roman" panose="02020603050405020304" pitchFamily="18" charset="0"/>
              </a:rPr>
              <a:t> 27 She said to Him, "Yes, Lord, I believe that You are the Christ, the Son of God, who is to come into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95271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Corinthians5:6-7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So we are always confident, knowing that while we are at home in the body we are absent from the Lord. 7 For we walk by faith, not by sight.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86732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4:13-17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524397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99622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the Lord Himself will descend from heaven with a shout, with the voice of an archangel, and with the trumpet of God. And the dead in Christ will rise first.17 Then we who are alive and remain shall be caught up together with them in the clouds to meet the Lord in the air. And thus we shall always be with the Lord. 18 Therefore comfort one another with these words.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1587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fourth message is our Bodily Resurrection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9495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15:23-26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But each one in his own order: Christ the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firstfruits</a:t>
            </a:r>
            <a:r>
              <a:rPr lang="en-US" sz="4000" dirty="0">
                <a:effectLst/>
                <a:latin typeface="Verdana" panose="020B0604030504040204" pitchFamily="34" charset="0"/>
                <a:ea typeface="Calibri" panose="020F0502020204030204" pitchFamily="34" charset="0"/>
                <a:cs typeface="Times New Roman" panose="02020603050405020304" pitchFamily="18" charset="0"/>
              </a:rPr>
              <a:t>, afterward those who are Christ's at His coming. 24 Then comes the end, when He delivers the kingdom to God the Father, when He puts an end to all rule and all authority and power. 25 For He must reign till He has put all enemies under His feet. 26 The last enemy that will be destroyed is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74629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15:50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ow this I say, brethren, that flesh and blood cannot inherit the kingdom of God; nor does corruption inherit incorruption.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7994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268836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Beloved, now we are children of God; and it has not yet been revealed what we shall be, but we know that when He is revealed, we shall be like Him, for we shall see Him as He is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32545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fifth message of the Resurrection is that Heaven is going to be Our Eternal Home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43646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there shall by no means enter it anything that defiles, or causes an abomination or a lie, but only those who are written in the Lamb's Book of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09233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22:4-5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They shall see His face, and His name shall be on their foreheads. 5 There shall be no night there: They need no lamp nor light of the sun, for the Lord God gives them light. And they shall reign forever and 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267372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The sixth message of the Resurrection is that because Christ Rose from the Dead, we can face each tomorrow with Assurance and Perfect Peace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782154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 LORD is my shepherd; I shall not want. 2 He makes me to lie down in green pastures; He leads me beside the still waters. 3 He restores my soul; He leads me in the paths of righteousness For His name's sake.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5571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Yea, though I walk through the valley of the shadow of death, I will fear no evil; For You are with me; Your rod and Your staff, they comfort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445459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You prepare a table before me in the presence of my enemies; You anoint my head with oil; My cup runs over. 6 Surely goodness and mercy shall follow me All the days of my life; And I will dwell in the house of the LORD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994100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137665899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3589721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50908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928816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186512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885392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144059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2004147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45878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Waymaker</a:t>
            </a:r>
            <a:r>
              <a:rPr lang="en-US" sz="4400" b="1" dirty="0">
                <a:solidFill>
                  <a:schemeClr val="bg1"/>
                </a:solidFill>
                <a:latin typeface="Arial"/>
                <a:ea typeface="+mn-lt"/>
                <a:cs typeface="+mn-lt"/>
              </a:rPr>
              <a:t>”</a:t>
            </a:r>
          </a:p>
          <a:p>
            <a:pPr marL="0" indent="0" algn="ctr">
              <a:buNone/>
            </a:pPr>
            <a:r>
              <a:rPr lang="en-US" sz="4400" b="1" dirty="0">
                <a:solidFill>
                  <a:schemeClr val="bg1"/>
                </a:solidFill>
                <a:latin typeface="Arial"/>
                <a:ea typeface="+mn-lt"/>
                <a:cs typeface="+mn-lt"/>
              </a:rPr>
              <a:t>(Tasha Cobbs )</a:t>
            </a:r>
          </a:p>
        </p:txBody>
      </p:sp>
    </p:spTree>
    <p:extLst>
      <p:ext uri="{BB962C8B-B14F-4D97-AF65-F5344CB8AC3E}">
        <p14:creationId xmlns:p14="http://schemas.microsoft.com/office/powerpoint/2010/main" val="191970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[Verse 1] You are here, moving in our midst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a:t>
            </a:r>
          </a:p>
        </p:txBody>
      </p:sp>
    </p:spTree>
    <p:extLst>
      <p:ext uri="{BB962C8B-B14F-4D97-AF65-F5344CB8AC3E}">
        <p14:creationId xmlns:p14="http://schemas.microsoft.com/office/powerpoint/2010/main" val="253212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working in this place I worship You, I worship You</a:t>
            </a:r>
          </a:p>
          <a:p>
            <a:pPr marL="0" indent="0" algn="ctr">
              <a:buNone/>
            </a:pPr>
            <a:r>
              <a:rPr lang="en-US" sz="4000" dirty="0">
                <a:solidFill>
                  <a:schemeClr val="bg1"/>
                </a:solidFill>
                <a:latin typeface="Arial"/>
                <a:ea typeface="+mn-lt"/>
                <a:cs typeface="+mn-lt"/>
              </a:rPr>
              <a:t>You are here, moving in our midst I worship You, I</a:t>
            </a:r>
          </a:p>
        </p:txBody>
      </p:sp>
    </p:spTree>
    <p:extLst>
      <p:ext uri="{BB962C8B-B14F-4D97-AF65-F5344CB8AC3E}">
        <p14:creationId xmlns:p14="http://schemas.microsoft.com/office/powerpoint/2010/main" val="1516234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working in this place</a:t>
            </a:r>
          </a:p>
          <a:p>
            <a:pPr marL="0" indent="0" algn="ctr">
              <a:buNone/>
            </a:pPr>
            <a:r>
              <a:rPr lang="en-US" sz="4000" dirty="0">
                <a:solidFill>
                  <a:schemeClr val="bg1"/>
                </a:solidFill>
                <a:latin typeface="Arial"/>
                <a:ea typeface="+mn-lt"/>
                <a:cs typeface="+mn-lt"/>
              </a:rPr>
              <a:t>I worship You, I worship You [Chorus]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9594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86412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[Verse 2]</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196799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here, touching every heart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healing every heart I</a:t>
            </a:r>
          </a:p>
        </p:txBody>
      </p:sp>
    </p:spTree>
    <p:extLst>
      <p:ext uri="{BB962C8B-B14F-4D97-AF65-F5344CB8AC3E}">
        <p14:creationId xmlns:p14="http://schemas.microsoft.com/office/powerpoint/2010/main" val="2586514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I worship You [Verse 3] You are here, turning lives around I worship You, I worship You </a:t>
            </a:r>
            <a:r>
              <a:rPr lang="en-US" sz="4000" dirty="0" err="1">
                <a:solidFill>
                  <a:schemeClr val="bg1"/>
                </a:solidFill>
                <a:latin typeface="Arial"/>
                <a:ea typeface="+mn-lt"/>
                <a:cs typeface="+mn-lt"/>
              </a:rPr>
              <a:t>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44182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517105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here, mending every heart I worship You, yeah, I worship You, Lord [Chorus] And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1848197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 worker Promise keeper, light in the darkness</a:t>
            </a:r>
          </a:p>
          <a:p>
            <a:pPr marL="0" indent="0" algn="ctr">
              <a:buNone/>
            </a:pPr>
            <a:r>
              <a:rPr lang="en-US" sz="4000" dirty="0">
                <a:solidFill>
                  <a:schemeClr val="bg1"/>
                </a:solidFill>
                <a:latin typeface="Arial"/>
                <a:ea typeface="+mn-lt"/>
                <a:cs typeface="+mn-lt"/>
              </a:rPr>
              <a:t>My God, that is who You are Yeah, You are the</a:t>
            </a:r>
          </a:p>
        </p:txBody>
      </p:sp>
    </p:spTree>
    <p:extLst>
      <p:ext uri="{BB962C8B-B14F-4D97-AF65-F5344CB8AC3E}">
        <p14:creationId xmlns:p14="http://schemas.microsoft.com/office/powerpoint/2010/main" val="3551381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a:t>
            </a:r>
          </a:p>
        </p:txBody>
      </p:sp>
    </p:spTree>
    <p:extLst>
      <p:ext uri="{BB962C8B-B14F-4D97-AF65-F5344CB8AC3E}">
        <p14:creationId xmlns:p14="http://schemas.microsoft.com/office/powerpoint/2010/main" val="772323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Yeah, sing it again You are,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a:t>
            </a:r>
          </a:p>
        </p:txBody>
      </p:sp>
    </p:spTree>
    <p:extLst>
      <p:ext uri="{BB962C8B-B14F-4D97-AF65-F5344CB8AC3E}">
        <p14:creationId xmlns:p14="http://schemas.microsoft.com/office/powerpoint/2010/main" val="4163150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God, that is who You are Oh, it's who You are, Jesus,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a:t>
            </a:r>
          </a:p>
        </p:txBody>
      </p:sp>
    </p:spTree>
    <p:extLst>
      <p:ext uri="{BB962C8B-B14F-4D97-AF65-F5344CB8AC3E}">
        <p14:creationId xmlns:p14="http://schemas.microsoft.com/office/powerpoint/2010/main" val="6276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keeper, light in the darkness My God, that is who You are You might also like Way Maker [Refrain]</a:t>
            </a:r>
          </a:p>
        </p:txBody>
      </p:sp>
    </p:spTree>
    <p:extLst>
      <p:ext uri="{BB962C8B-B14F-4D97-AF65-F5344CB8AC3E}">
        <p14:creationId xmlns:p14="http://schemas.microsoft.com/office/powerpoint/2010/main" val="176954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that is who You are Oh, that is who You are</a:t>
            </a:r>
          </a:p>
        </p:txBody>
      </p:sp>
    </p:spTree>
    <p:extLst>
      <p:ext uri="{BB962C8B-B14F-4D97-AF65-F5344CB8AC3E}">
        <p14:creationId xmlns:p14="http://schemas.microsoft.com/office/powerpoint/2010/main" val="3852984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and that is who You are (That is who You are) My Jesus, that is who You are</a:t>
            </a:r>
          </a:p>
        </p:txBody>
      </p:sp>
    </p:spTree>
    <p:extLst>
      <p:ext uri="{BB962C8B-B14F-4D97-AF65-F5344CB8AC3E}">
        <p14:creationId xmlns:p14="http://schemas.microsoft.com/office/powerpoint/2010/main" val="871193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we lift You up, that is who You are (That is who You are) My Jesus [Chorus]</a:t>
            </a:r>
          </a:p>
        </p:txBody>
      </p:sp>
    </p:spTree>
    <p:extLst>
      <p:ext uri="{BB962C8B-B14F-4D97-AF65-F5344CB8AC3E}">
        <p14:creationId xmlns:p14="http://schemas.microsoft.com/office/powerpoint/2010/main" val="2382748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Yes it is, </a:t>
            </a:r>
          </a:p>
        </p:txBody>
      </p:sp>
    </p:spTree>
    <p:extLst>
      <p:ext uri="{BB962C8B-B14F-4D97-AF65-F5344CB8AC3E}">
        <p14:creationId xmlns:p14="http://schemas.microsoft.com/office/powerpoint/2010/main" val="2449127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3167481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a:t>
            </a:r>
          </a:p>
        </p:txBody>
      </p:sp>
    </p:spTree>
    <p:extLst>
      <p:ext uri="{BB962C8B-B14F-4D97-AF65-F5344CB8AC3E}">
        <p14:creationId xmlns:p14="http://schemas.microsoft.com/office/powerpoint/2010/main" val="352327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[Bridge] Let's sing this together, even when I don't see it Come on, even when Even when</a:t>
            </a:r>
          </a:p>
        </p:txBody>
      </p:sp>
    </p:spTree>
    <p:extLst>
      <p:ext uri="{BB962C8B-B14F-4D97-AF65-F5344CB8AC3E}">
        <p14:creationId xmlns:p14="http://schemas.microsoft.com/office/powerpoint/2010/main" val="3858028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don't see it, You're working Even when I don't feel it, You're working You never stop, You never stop</a:t>
            </a:r>
          </a:p>
        </p:txBody>
      </p:sp>
    </p:spTree>
    <p:extLst>
      <p:ext uri="{BB962C8B-B14F-4D97-AF65-F5344CB8AC3E}">
        <p14:creationId xmlns:p14="http://schemas.microsoft.com/office/powerpoint/2010/main" val="739977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Come on And even when I don't see it, You’re</a:t>
            </a:r>
          </a:p>
        </p:txBody>
      </p:sp>
    </p:spTree>
    <p:extLst>
      <p:ext uri="{BB962C8B-B14F-4D97-AF65-F5344CB8AC3E}">
        <p14:creationId xmlns:p14="http://schemas.microsoft.com/office/powerpoint/2010/main" val="874320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Even when I don't feel it, You're working You never stop, You never stop working You never stop, </a:t>
            </a:r>
          </a:p>
        </p:txBody>
      </p:sp>
    </p:spTree>
    <p:extLst>
      <p:ext uri="{BB962C8B-B14F-4D97-AF65-F5344CB8AC3E}">
        <p14:creationId xmlns:p14="http://schemas.microsoft.com/office/powerpoint/2010/main" val="632172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never stop working Oh-oh Even when I don't see it, You're working Even when I don't feel it, You’re</a:t>
            </a:r>
          </a:p>
        </p:txBody>
      </p:sp>
    </p:spTree>
    <p:extLst>
      <p:ext uri="{BB962C8B-B14F-4D97-AF65-F5344CB8AC3E}">
        <p14:creationId xmlns:p14="http://schemas.microsoft.com/office/powerpoint/2010/main" val="3303979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You never stop, You never stop working Even when I</a:t>
            </a:r>
          </a:p>
        </p:txBody>
      </p:sp>
    </p:spTree>
    <p:extLst>
      <p:ext uri="{BB962C8B-B14F-4D97-AF65-F5344CB8AC3E}">
        <p14:creationId xmlns:p14="http://schemas.microsoft.com/office/powerpoint/2010/main" val="862575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don't see it, You're working Even when I don't feel it, You're working You never stop, You never stop</a:t>
            </a:r>
          </a:p>
        </p:txBody>
      </p:sp>
    </p:spTree>
    <p:extLst>
      <p:ext uri="{BB962C8B-B14F-4D97-AF65-F5344CB8AC3E}">
        <p14:creationId xmlns:p14="http://schemas.microsoft.com/office/powerpoint/2010/main" val="2179775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a:t>
            </a:r>
          </a:p>
          <a:p>
            <a:pPr marL="0" indent="0" algn="ctr">
              <a:buNone/>
            </a:pPr>
            <a:r>
              <a:rPr lang="en-US" sz="4000" dirty="0">
                <a:solidFill>
                  <a:schemeClr val="bg1"/>
                </a:solidFill>
                <a:latin typeface="Arial"/>
                <a:ea typeface="+mn-lt"/>
                <a:cs typeface="+mn-lt"/>
              </a:rPr>
              <a:t>[Chorus] You are the way maker,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182492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miracle worker Promise keeper, light in the darkness</a:t>
            </a:r>
          </a:p>
          <a:p>
            <a:pPr marL="0" indent="0" algn="ctr">
              <a:buNone/>
            </a:pPr>
            <a:r>
              <a:rPr lang="en-US" sz="4000" dirty="0">
                <a:solidFill>
                  <a:schemeClr val="bg1"/>
                </a:solidFill>
                <a:latin typeface="Arial"/>
                <a:ea typeface="+mn-lt"/>
                <a:cs typeface="+mn-lt"/>
              </a:rPr>
              <a:t>My God, 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a:t>
            </a:r>
          </a:p>
        </p:txBody>
      </p:sp>
    </p:spTree>
    <p:extLst>
      <p:ext uri="{BB962C8B-B14F-4D97-AF65-F5344CB8AC3E}">
        <p14:creationId xmlns:p14="http://schemas.microsoft.com/office/powerpoint/2010/main" val="98599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3599613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worker Promise keeper, light in the darkness My God, that is who You are</a:t>
            </a:r>
          </a:p>
        </p:txBody>
      </p:sp>
    </p:spTree>
    <p:extLst>
      <p:ext uri="{BB962C8B-B14F-4D97-AF65-F5344CB8AC3E}">
        <p14:creationId xmlns:p14="http://schemas.microsoft.com/office/powerpoint/2010/main" val="3266438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“Good Good Father”</a:t>
            </a:r>
            <a:br>
              <a:rPr lang="en-US" sz="4400" b="1" dirty="0">
                <a:solidFill>
                  <a:schemeClr val="bg1"/>
                </a:solidFill>
                <a:latin typeface="Arial"/>
                <a:ea typeface="+mn-lt"/>
                <a:cs typeface="+mn-lt"/>
              </a:rPr>
            </a:b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3207804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heard a thousand stories of what they think you’re like. But I’ve heard the tender whispers of love </a:t>
            </a:r>
          </a:p>
        </p:txBody>
      </p:sp>
    </p:spTree>
    <p:extLst>
      <p:ext uri="{BB962C8B-B14F-4D97-AF65-F5344CB8AC3E}">
        <p14:creationId xmlns:p14="http://schemas.microsoft.com/office/powerpoint/2010/main" val="27643225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the dead of night. And you tell me that you’re pleased and that I’m never alone. You’re a good</a:t>
            </a:r>
          </a:p>
        </p:txBody>
      </p:sp>
    </p:spTree>
    <p:extLst>
      <p:ext uri="{BB962C8B-B14F-4D97-AF65-F5344CB8AC3E}">
        <p14:creationId xmlns:p14="http://schemas.microsoft.com/office/powerpoint/2010/main" val="2451807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 am loved by you. It’s who I am</a:t>
            </a:r>
          </a:p>
        </p:txBody>
      </p:sp>
    </p:spTree>
    <p:extLst>
      <p:ext uri="{BB962C8B-B14F-4D97-AF65-F5344CB8AC3E}">
        <p14:creationId xmlns:p14="http://schemas.microsoft.com/office/powerpoint/2010/main" val="2599833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It’s who I am. I’ve seen many searching for answers far and wide. But I know we’re</a:t>
            </a:r>
          </a:p>
        </p:txBody>
      </p:sp>
    </p:spTree>
    <p:extLst>
      <p:ext uri="{BB962C8B-B14F-4D97-AF65-F5344CB8AC3E}">
        <p14:creationId xmlns:p14="http://schemas.microsoft.com/office/powerpoint/2010/main" val="1822331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searching for answers only you provide. Cause you know just what we need before we say a word.</a:t>
            </a:r>
          </a:p>
        </p:txBody>
      </p:sp>
    </p:spTree>
    <p:extLst>
      <p:ext uri="{BB962C8B-B14F-4D97-AF65-F5344CB8AC3E}">
        <p14:creationId xmlns:p14="http://schemas.microsoft.com/office/powerpoint/2010/main" val="3848248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 good good Father. It’s who you are, It’s who you are. It’s who you are. And I’m loved by you. It’s</a:t>
            </a:r>
          </a:p>
        </p:txBody>
      </p:sp>
    </p:spTree>
    <p:extLst>
      <p:ext uri="{BB962C8B-B14F-4D97-AF65-F5344CB8AC3E}">
        <p14:creationId xmlns:p14="http://schemas.microsoft.com/office/powerpoint/2010/main" val="716993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I am, It’s who I am, It’s who I am. You are perfect in all of your ways. You are perfect in all of </a:t>
            </a:r>
          </a:p>
        </p:txBody>
      </p:sp>
    </p:spTree>
    <p:extLst>
      <p:ext uri="{BB962C8B-B14F-4D97-AF65-F5344CB8AC3E}">
        <p14:creationId xmlns:p14="http://schemas.microsoft.com/office/powerpoint/2010/main" val="4126921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ways. You are perfect in all of your ways to us. You are perfect in all of your ways. You are perfect in</a:t>
            </a:r>
          </a:p>
        </p:txBody>
      </p:sp>
    </p:spTree>
    <p:extLst>
      <p:ext uri="{BB962C8B-B14F-4D97-AF65-F5344CB8AC3E}">
        <p14:creationId xmlns:p14="http://schemas.microsoft.com/office/powerpoint/2010/main" val="3898488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496711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of your ways. You are perfect in all of your ways to us. You’re a good good Father. It’s who you are, It’s</a:t>
            </a:r>
          </a:p>
        </p:txBody>
      </p:sp>
    </p:spTree>
    <p:extLst>
      <p:ext uri="{BB962C8B-B14F-4D97-AF65-F5344CB8AC3E}">
        <p14:creationId xmlns:p14="http://schemas.microsoft.com/office/powerpoint/2010/main" val="30018966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It’s who you are. And I’m loved by you. It’s who I am, it’s who I am, It’s who I am.</a:t>
            </a:r>
          </a:p>
        </p:txBody>
      </p:sp>
    </p:spTree>
    <p:extLst>
      <p:ext uri="{BB962C8B-B14F-4D97-AF65-F5344CB8AC3E}">
        <p14:creationId xmlns:p14="http://schemas.microsoft.com/office/powerpoint/2010/main" val="42407842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so undeniable I, I , can hardly speak. Peace so unexplainable I , I , can hardly think. As you call me</a:t>
            </a:r>
          </a:p>
        </p:txBody>
      </p:sp>
    </p:spTree>
    <p:extLst>
      <p:ext uri="{BB962C8B-B14F-4D97-AF65-F5344CB8AC3E}">
        <p14:creationId xmlns:p14="http://schemas.microsoft.com/office/powerpoint/2010/main" val="20817465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Deeper still. As you call me deeper still. As you call me deeper still into Love love love. You’re a good </a:t>
            </a:r>
          </a:p>
        </p:txBody>
      </p:sp>
    </p:spTree>
    <p:extLst>
      <p:ext uri="{BB962C8B-B14F-4D97-AF65-F5344CB8AC3E}">
        <p14:creationId xmlns:p14="http://schemas.microsoft.com/office/powerpoint/2010/main" val="40881261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I’m loved by you. It’s who I am,</a:t>
            </a:r>
          </a:p>
        </p:txBody>
      </p:sp>
    </p:spTree>
    <p:extLst>
      <p:ext uri="{BB962C8B-B14F-4D97-AF65-F5344CB8AC3E}">
        <p14:creationId xmlns:p14="http://schemas.microsoft.com/office/powerpoint/2010/main" val="32816176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It’s who I am. </a:t>
            </a:r>
          </a:p>
        </p:txBody>
      </p:sp>
    </p:spTree>
    <p:extLst>
      <p:ext uri="{BB962C8B-B14F-4D97-AF65-F5344CB8AC3E}">
        <p14:creationId xmlns:p14="http://schemas.microsoft.com/office/powerpoint/2010/main" val="23709339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“Holy Spirit”</a:t>
            </a:r>
          </a:p>
          <a:p>
            <a:pPr marL="0" indent="0" algn="ctr">
              <a:buNone/>
            </a:pPr>
            <a:r>
              <a:rPr lang="en-US" sz="4400" b="1" dirty="0">
                <a:solidFill>
                  <a:schemeClr val="bg1"/>
                </a:solidFill>
                <a:latin typeface="Arial"/>
                <a:ea typeface="+mn-lt"/>
                <a:cs typeface="+mn-lt"/>
              </a:rPr>
              <a:t>(Kim Walker)</a:t>
            </a:r>
          </a:p>
        </p:txBody>
      </p:sp>
    </p:spTree>
    <p:extLst>
      <p:ext uri="{BB962C8B-B14F-4D97-AF65-F5344CB8AC3E}">
        <p14:creationId xmlns:p14="http://schemas.microsoft.com/office/powerpoint/2010/main" val="9514131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worth more. That could ever come close. No thing can compare. You’re our living hope.</a:t>
            </a:r>
          </a:p>
        </p:txBody>
      </p:sp>
    </p:spTree>
    <p:extLst>
      <p:ext uri="{BB962C8B-B14F-4D97-AF65-F5344CB8AC3E}">
        <p14:creationId xmlns:p14="http://schemas.microsoft.com/office/powerpoint/2010/main" val="3793034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Lord. I’ve tasted and seen of the sweetest of loves. Where my heart becomes free </a:t>
            </a:r>
          </a:p>
        </p:txBody>
      </p:sp>
    </p:spTree>
    <p:extLst>
      <p:ext uri="{BB962C8B-B14F-4D97-AF65-F5344CB8AC3E}">
        <p14:creationId xmlns:p14="http://schemas.microsoft.com/office/powerpoint/2010/main" val="10598873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my shame is undone.  Your presence, Lord.</a:t>
            </a:r>
          </a:p>
          <a:p>
            <a:pPr marL="0" indent="0" algn="ctr">
              <a:buNone/>
            </a:pPr>
            <a:r>
              <a:rPr lang="en-US" sz="4000" dirty="0">
                <a:solidFill>
                  <a:schemeClr val="bg1"/>
                </a:solidFill>
                <a:latin typeface="Arial"/>
                <a:ea typeface="+mn-lt"/>
                <a:cs typeface="+mn-lt"/>
              </a:rPr>
              <a:t>Holy spirit you are welcome here. Come flood this</a:t>
            </a:r>
          </a:p>
        </p:txBody>
      </p:sp>
    </p:spTree>
    <p:extLst>
      <p:ext uri="{BB962C8B-B14F-4D97-AF65-F5344CB8AC3E}">
        <p14:creationId xmlns:p14="http://schemas.microsoft.com/office/powerpoint/2010/main" val="258737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13885320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place and fill the atmosphere. Your glory God is what  our hearts long for. To be </a:t>
            </a:r>
            <a:r>
              <a:rPr lang="en-US" sz="4000" dirty="0" err="1">
                <a:solidFill>
                  <a:schemeClr val="bg1"/>
                </a:solidFill>
                <a:latin typeface="Arial"/>
                <a:ea typeface="+mn-lt"/>
                <a:cs typeface="+mn-lt"/>
              </a:rPr>
              <a:t>overcomed</a:t>
            </a:r>
            <a:r>
              <a:rPr lang="en-US" sz="4000" dirty="0">
                <a:solidFill>
                  <a:schemeClr val="bg1"/>
                </a:solidFill>
                <a:latin typeface="Arial"/>
                <a:ea typeface="+mn-lt"/>
                <a:cs typeface="+mn-lt"/>
              </a:rPr>
              <a:t>, By your</a:t>
            </a:r>
          </a:p>
        </p:txBody>
      </p:sp>
    </p:spTree>
    <p:extLst>
      <p:ext uri="{BB962C8B-B14F-4D97-AF65-F5344CB8AC3E}">
        <p14:creationId xmlns:p14="http://schemas.microsoft.com/office/powerpoint/2010/main" val="3516917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presence Lord. There’s nothing worth more. That could ever come close. No thing can compare. </a:t>
            </a:r>
          </a:p>
        </p:txBody>
      </p:sp>
    </p:spTree>
    <p:extLst>
      <p:ext uri="{BB962C8B-B14F-4D97-AF65-F5344CB8AC3E}">
        <p14:creationId xmlns:p14="http://schemas.microsoft.com/office/powerpoint/2010/main" val="14894225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living hope. Your presence, Lord. I’ve tasted and seen of the sweetest of loves. Where my heart </a:t>
            </a:r>
          </a:p>
        </p:txBody>
      </p:sp>
    </p:spTree>
    <p:extLst>
      <p:ext uri="{BB962C8B-B14F-4D97-AF65-F5344CB8AC3E}">
        <p14:creationId xmlns:p14="http://schemas.microsoft.com/office/powerpoint/2010/main" val="4449416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becomes free and my shame is undone. Your presence, Lord. Holy Spirit you are welcome here</a:t>
            </a:r>
          </a:p>
        </p:txBody>
      </p:sp>
    </p:spTree>
    <p:extLst>
      <p:ext uri="{BB962C8B-B14F-4D97-AF65-F5344CB8AC3E}">
        <p14:creationId xmlns:p14="http://schemas.microsoft.com/office/powerpoint/2010/main" val="35038128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flood this place and fill the atmosphere. Your glory God is what our hearts long for. To be </a:t>
            </a:r>
          </a:p>
        </p:txBody>
      </p:sp>
    </p:spTree>
    <p:extLst>
      <p:ext uri="{BB962C8B-B14F-4D97-AF65-F5344CB8AC3E}">
        <p14:creationId xmlns:p14="http://schemas.microsoft.com/office/powerpoint/2010/main" val="25289830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overcome by your presence Lord. Your presence Lord. Let us become more aware of your presence</a:t>
            </a:r>
          </a:p>
        </p:txBody>
      </p:sp>
    </p:spTree>
    <p:extLst>
      <p:ext uri="{BB962C8B-B14F-4D97-AF65-F5344CB8AC3E}">
        <p14:creationId xmlns:p14="http://schemas.microsoft.com/office/powerpoint/2010/main" val="41630636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us experience the Glory of your goodness. Let us become. More aware of your presence. Let us </a:t>
            </a:r>
          </a:p>
        </p:txBody>
      </p:sp>
    </p:spTree>
    <p:extLst>
      <p:ext uri="{BB962C8B-B14F-4D97-AF65-F5344CB8AC3E}">
        <p14:creationId xmlns:p14="http://schemas.microsoft.com/office/powerpoint/2010/main" val="2106599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experience the Glory of your goodness. Let us become more aware of your presence. Let us </a:t>
            </a:r>
          </a:p>
        </p:txBody>
      </p:sp>
    </p:spTree>
    <p:extLst>
      <p:ext uri="{BB962C8B-B14F-4D97-AF65-F5344CB8AC3E}">
        <p14:creationId xmlns:p14="http://schemas.microsoft.com/office/powerpoint/2010/main" val="37760383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atmosphere, Your glory God is what our heart longs for to be overcome. By your presence Lord.</a:t>
            </a:r>
          </a:p>
        </p:txBody>
      </p:sp>
    </p:spTree>
    <p:extLst>
      <p:ext uri="{BB962C8B-B14F-4D97-AF65-F5344CB8AC3E}">
        <p14:creationId xmlns:p14="http://schemas.microsoft.com/office/powerpoint/2010/main" val="41254262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Open The Eyes of My Heart</a:t>
            </a:r>
          </a:p>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(Michael W. Smith)</a:t>
            </a:r>
          </a:p>
        </p:txBody>
      </p:sp>
    </p:spTree>
    <p:extLst>
      <p:ext uri="{BB962C8B-B14F-4D97-AF65-F5344CB8AC3E}">
        <p14:creationId xmlns:p14="http://schemas.microsoft.com/office/powerpoint/2010/main" val="82385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32292129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Open the eyes of my heart, Lord Open the eyes of my heart I want to see You I want to see You Open</a:t>
            </a:r>
          </a:p>
        </p:txBody>
      </p:sp>
    </p:spTree>
    <p:extLst>
      <p:ext uri="{BB962C8B-B14F-4D97-AF65-F5344CB8AC3E}">
        <p14:creationId xmlns:p14="http://schemas.microsoft.com/office/powerpoint/2010/main" val="25435558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eyes of my heart, Lord Open the eyes of my heart I want to see You I want to see You To see You</a:t>
            </a:r>
          </a:p>
        </p:txBody>
      </p:sp>
    </p:spTree>
    <p:extLst>
      <p:ext uri="{BB962C8B-B14F-4D97-AF65-F5344CB8AC3E}">
        <p14:creationId xmlns:p14="http://schemas.microsoft.com/office/powerpoint/2010/main" val="41857593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 sing holy, holy, </a:t>
            </a:r>
          </a:p>
        </p:txBody>
      </p:sp>
    </p:spTree>
    <p:extLst>
      <p:ext uri="{BB962C8B-B14F-4D97-AF65-F5344CB8AC3E}">
        <p14:creationId xmlns:p14="http://schemas.microsoft.com/office/powerpoint/2010/main" val="27018582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Open the eyes of my heart, Lord Open the eyes of my heart I want to see You I want to see You Open</a:t>
            </a:r>
          </a:p>
        </p:txBody>
      </p:sp>
    </p:spTree>
    <p:extLst>
      <p:ext uri="{BB962C8B-B14F-4D97-AF65-F5344CB8AC3E}">
        <p14:creationId xmlns:p14="http://schemas.microsoft.com/office/powerpoint/2010/main" val="6530111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eyes of my heart, Lord Open the eyes of my heart I want to see You I want to see You To see You</a:t>
            </a:r>
          </a:p>
        </p:txBody>
      </p:sp>
    </p:spTree>
    <p:extLst>
      <p:ext uri="{BB962C8B-B14F-4D97-AF65-F5344CB8AC3E}">
        <p14:creationId xmlns:p14="http://schemas.microsoft.com/office/powerpoint/2010/main" val="11665940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 sing holy, holy, </a:t>
            </a:r>
          </a:p>
        </p:txBody>
      </p:sp>
    </p:spTree>
    <p:extLst>
      <p:ext uri="{BB962C8B-B14F-4D97-AF65-F5344CB8AC3E}">
        <p14:creationId xmlns:p14="http://schemas.microsoft.com/office/powerpoint/2010/main" val="39213312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To see You 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376064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holy, holy, holy To see You 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a:t>
            </a:r>
          </a:p>
        </p:txBody>
      </p:sp>
    </p:spTree>
    <p:extLst>
      <p:ext uri="{BB962C8B-B14F-4D97-AF65-F5344CB8AC3E}">
        <p14:creationId xmlns:p14="http://schemas.microsoft.com/office/powerpoint/2010/main" val="24959129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love As we sing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We cry holy, holy, holy You are holy, holy, holy I want</a:t>
            </a:r>
          </a:p>
        </p:txBody>
      </p:sp>
    </p:spTree>
    <p:extLst>
      <p:ext uri="{BB962C8B-B14F-4D97-AF65-F5344CB8AC3E}">
        <p14:creationId xmlns:p14="http://schemas.microsoft.com/office/powerpoint/2010/main" val="41327762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You are holy, holy, holy I want to see you Holy, holy, holy</a:t>
            </a:r>
          </a:p>
        </p:txBody>
      </p:sp>
    </p:spTree>
    <p:extLst>
      <p:ext uri="{BB962C8B-B14F-4D97-AF65-F5344CB8AC3E}">
        <p14:creationId xmlns:p14="http://schemas.microsoft.com/office/powerpoint/2010/main" val="260918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506406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a:t>
            </a:r>
          </a:p>
        </p:txBody>
      </p:sp>
    </p:spTree>
    <p:extLst>
      <p:ext uri="{BB962C8B-B14F-4D97-AF65-F5344CB8AC3E}">
        <p14:creationId xmlns:p14="http://schemas.microsoft.com/office/powerpoint/2010/main" val="38914501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a:t>
            </a:r>
          </a:p>
        </p:txBody>
      </p:sp>
    </p:spTree>
    <p:extLst>
      <p:ext uri="{BB962C8B-B14F-4D97-AF65-F5344CB8AC3E}">
        <p14:creationId xmlns:p14="http://schemas.microsoft.com/office/powerpoint/2010/main" val="26553979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a:t>
            </a:r>
            <a:endParaRPr lang="en-US" sz="4000" dirty="0">
              <a:latin typeface="Arial"/>
              <a:ea typeface="+mn-lt"/>
              <a:cs typeface="+mn-lt"/>
            </a:endParaRPr>
          </a:p>
        </p:txBody>
      </p:sp>
    </p:spTree>
    <p:extLst>
      <p:ext uri="{BB962C8B-B14F-4D97-AF65-F5344CB8AC3E}">
        <p14:creationId xmlns:p14="http://schemas.microsoft.com/office/powerpoint/2010/main" val="10907217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7003769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Did It All for 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Luke 24:1-9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21,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painting, clothing, mythology, person&#10;&#10;Description automatically generated">
            <a:extLst>
              <a:ext uri="{FF2B5EF4-FFF2-40B4-BE49-F238E27FC236}">
                <a16:creationId xmlns:a16="http://schemas.microsoft.com/office/drawing/2014/main" id="{A9D5A16B-2039-9F9C-8F2C-614A3C4FB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1999"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70435"/>
            <a:ext cx="1352365" cy="1014274"/>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on the first day of the week, very early in the morning, they, and certain other women with them, came to the tomb bringing the spices which they had prepared. 2 But they found the stone rolled away from the tomb.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Then they went in and did not find the body of the Lord Jesus. 4 And it happened, as they were greatly perplexed about this, that behold, two men stood by them in shining garments. 5 Then, as they were afraid and bowed their faces to the earth, they said to them, "Why do you seek the living among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6 He is not here, but is risen! Remember how He spoke to you when He was still in Galilee, 7 saying, 'The Son of Man must be delivered into the hands of sinful men, and be crucified, and the third day rise again.' " 8 And they remembered His words. 9 Then they returned from the tomb and told all these things to the eleven and to all the rest.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Moreover, brethren, I declare to you the gospel which I preached to you, which also you received and in which you stand, 2 by which also you are saved, if you hold fast that word which I preached to you--unless you believed in vain.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person, human face, fireplace, indoor&#10;&#10;Description automatically generated">
            <a:extLst>
              <a:ext uri="{FF2B5EF4-FFF2-40B4-BE49-F238E27FC236}">
                <a16:creationId xmlns:a16="http://schemas.microsoft.com/office/drawing/2014/main" id="{B3B12B8D-1238-BF54-30E9-F373FC9CE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561390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13109</TotalTime>
  <Words>4478</Words>
  <Application>Microsoft Office PowerPoint</Application>
  <PresentationFormat>Widescreen</PresentationFormat>
  <Paragraphs>326</Paragraphs>
  <Slides>145</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145</vt:i4>
      </vt:variant>
    </vt:vector>
  </HeadingPairs>
  <TitlesOfParts>
    <vt:vector size="156"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740</cp:revision>
  <dcterms:created xsi:type="dcterms:W3CDTF">2009-08-18T08:19:59Z</dcterms:created>
  <dcterms:modified xsi:type="dcterms:W3CDTF">2023-05-20T21:22:45Z</dcterms:modified>
</cp:coreProperties>
</file>