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54"/>
  </p:notesMasterIdLst>
  <p:handoutMasterIdLst>
    <p:handoutMasterId r:id="rId155"/>
  </p:handoutMasterIdLst>
  <p:sldIdLst>
    <p:sldId id="976" r:id="rId5"/>
    <p:sldId id="1377" r:id="rId6"/>
    <p:sldId id="1378" r:id="rId7"/>
    <p:sldId id="1379" r:id="rId8"/>
    <p:sldId id="472" r:id="rId9"/>
    <p:sldId id="434" r:id="rId10"/>
    <p:sldId id="435" r:id="rId11"/>
    <p:sldId id="473" r:id="rId12"/>
    <p:sldId id="474" r:id="rId13"/>
    <p:sldId id="475" r:id="rId14"/>
    <p:sldId id="476" r:id="rId15"/>
    <p:sldId id="477" r:id="rId16"/>
    <p:sldId id="478" r:id="rId17"/>
    <p:sldId id="1380" r:id="rId18"/>
    <p:sldId id="480" r:id="rId19"/>
    <p:sldId id="481" r:id="rId20"/>
    <p:sldId id="482" r:id="rId21"/>
    <p:sldId id="483" r:id="rId22"/>
    <p:sldId id="484" r:id="rId23"/>
    <p:sldId id="485" r:id="rId24"/>
    <p:sldId id="421" r:id="rId25"/>
    <p:sldId id="390" r:id="rId26"/>
    <p:sldId id="391" r:id="rId27"/>
    <p:sldId id="392" r:id="rId28"/>
    <p:sldId id="393" r:id="rId29"/>
    <p:sldId id="394" r:id="rId30"/>
    <p:sldId id="395" r:id="rId31"/>
    <p:sldId id="396" r:id="rId32"/>
    <p:sldId id="397" r:id="rId33"/>
    <p:sldId id="398" r:id="rId34"/>
    <p:sldId id="399" r:id="rId35"/>
    <p:sldId id="400" r:id="rId36"/>
    <p:sldId id="401" r:id="rId37"/>
    <p:sldId id="456" r:id="rId38"/>
    <p:sldId id="320" r:id="rId39"/>
    <p:sldId id="353" r:id="rId40"/>
    <p:sldId id="354" r:id="rId41"/>
    <p:sldId id="355" r:id="rId42"/>
    <p:sldId id="356" r:id="rId43"/>
    <p:sldId id="357" r:id="rId44"/>
    <p:sldId id="361" r:id="rId45"/>
    <p:sldId id="362" r:id="rId46"/>
    <p:sldId id="363" r:id="rId47"/>
    <p:sldId id="1324" r:id="rId48"/>
    <p:sldId id="533" r:id="rId49"/>
    <p:sldId id="534" r:id="rId50"/>
    <p:sldId id="535" r:id="rId51"/>
    <p:sldId id="536" r:id="rId52"/>
    <p:sldId id="537" r:id="rId53"/>
    <p:sldId id="538" r:id="rId54"/>
    <p:sldId id="539" r:id="rId55"/>
    <p:sldId id="540" r:id="rId56"/>
    <p:sldId id="479" r:id="rId57"/>
    <p:sldId id="364" r:id="rId58"/>
    <p:sldId id="365" r:id="rId59"/>
    <p:sldId id="366" r:id="rId60"/>
    <p:sldId id="1366" r:id="rId61"/>
    <p:sldId id="1275" r:id="rId62"/>
    <p:sldId id="1276" r:id="rId63"/>
    <p:sldId id="1277" r:id="rId64"/>
    <p:sldId id="1278" r:id="rId65"/>
    <p:sldId id="1279" r:id="rId66"/>
    <p:sldId id="1280" r:id="rId67"/>
    <p:sldId id="1281" r:id="rId68"/>
    <p:sldId id="1282" r:id="rId69"/>
    <p:sldId id="1283" r:id="rId70"/>
    <p:sldId id="1284" r:id="rId71"/>
    <p:sldId id="1285" r:id="rId72"/>
    <p:sldId id="1290" r:id="rId73"/>
    <p:sldId id="1289" r:id="rId74"/>
    <p:sldId id="1288" r:id="rId75"/>
    <p:sldId id="1367" r:id="rId76"/>
    <p:sldId id="1368" r:id="rId77"/>
    <p:sldId id="1369" r:id="rId78"/>
    <p:sldId id="1370" r:id="rId79"/>
    <p:sldId id="1371" r:id="rId80"/>
    <p:sldId id="1372" r:id="rId81"/>
    <p:sldId id="1373" r:id="rId82"/>
    <p:sldId id="1374" r:id="rId83"/>
    <p:sldId id="1375" r:id="rId84"/>
    <p:sldId id="1376" r:id="rId85"/>
    <p:sldId id="426" r:id="rId86"/>
    <p:sldId id="427" r:id="rId87"/>
    <p:sldId id="462" r:id="rId88"/>
    <p:sldId id="440" r:id="rId89"/>
    <p:sldId id="441" r:id="rId90"/>
    <p:sldId id="442" r:id="rId91"/>
    <p:sldId id="443" r:id="rId92"/>
    <p:sldId id="445" r:id="rId93"/>
    <p:sldId id="451" r:id="rId94"/>
    <p:sldId id="447" r:id="rId95"/>
    <p:sldId id="448" r:id="rId96"/>
    <p:sldId id="449" r:id="rId97"/>
    <p:sldId id="450" r:id="rId98"/>
    <p:sldId id="452" r:id="rId99"/>
    <p:sldId id="460" r:id="rId100"/>
    <p:sldId id="826" r:id="rId101"/>
    <p:sldId id="999" r:id="rId102"/>
    <p:sldId id="1000" r:id="rId103"/>
    <p:sldId id="1001" r:id="rId104"/>
    <p:sldId id="1040" r:id="rId105"/>
    <p:sldId id="464" r:id="rId106"/>
    <p:sldId id="833" r:id="rId107"/>
    <p:sldId id="465" r:id="rId108"/>
    <p:sldId id="373" r:id="rId109"/>
    <p:sldId id="978" r:id="rId110"/>
    <p:sldId id="374" r:id="rId111"/>
    <p:sldId id="979" r:id="rId112"/>
    <p:sldId id="375" r:id="rId113"/>
    <p:sldId id="981" r:id="rId114"/>
    <p:sldId id="980" r:id="rId115"/>
    <p:sldId id="985" r:id="rId116"/>
    <p:sldId id="984" r:id="rId117"/>
    <p:sldId id="1003" r:id="rId118"/>
    <p:sldId id="983" r:id="rId119"/>
    <p:sldId id="1002" r:id="rId120"/>
    <p:sldId id="1016" r:id="rId121"/>
    <p:sldId id="1015" r:id="rId122"/>
    <p:sldId id="1026" r:id="rId123"/>
    <p:sldId id="1025" r:id="rId124"/>
    <p:sldId id="1024" r:id="rId125"/>
    <p:sldId id="1023" r:id="rId126"/>
    <p:sldId id="1022" r:id="rId127"/>
    <p:sldId id="1021" r:id="rId128"/>
    <p:sldId id="1020" r:id="rId129"/>
    <p:sldId id="1019" r:id="rId130"/>
    <p:sldId id="1038" r:id="rId131"/>
    <p:sldId id="1037" r:id="rId132"/>
    <p:sldId id="1036" r:id="rId133"/>
    <p:sldId id="1035" r:id="rId134"/>
    <p:sldId id="1034" r:id="rId135"/>
    <p:sldId id="1033" r:id="rId136"/>
    <p:sldId id="1032" r:id="rId137"/>
    <p:sldId id="1031" r:id="rId138"/>
    <p:sldId id="1030" r:id="rId139"/>
    <p:sldId id="1029" r:id="rId140"/>
    <p:sldId id="1027" r:id="rId141"/>
    <p:sldId id="1028" r:id="rId142"/>
    <p:sldId id="1363" r:id="rId143"/>
    <p:sldId id="1365" r:id="rId144"/>
    <p:sldId id="1364" r:id="rId145"/>
    <p:sldId id="969" r:id="rId146"/>
    <p:sldId id="970" r:id="rId147"/>
    <p:sldId id="971" r:id="rId148"/>
    <p:sldId id="972" r:id="rId149"/>
    <p:sldId id="973" r:id="rId150"/>
    <p:sldId id="974" r:id="rId151"/>
    <p:sldId id="975" r:id="rId152"/>
    <p:sldId id="852" r:id="rId153"/>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76" autoAdjust="0"/>
    <p:restoredTop sz="94671" autoAdjust="0"/>
  </p:normalViewPr>
  <p:slideViewPr>
    <p:cSldViewPr>
      <p:cViewPr varScale="1">
        <p:scale>
          <a:sx n="114" d="100"/>
          <a:sy n="114" d="100"/>
        </p:scale>
        <p:origin x="162" y="120"/>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tableStyles" Target="tableStyle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handoutMaster" Target="handoutMasters/handoutMaster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notesMaster" Target="notesMasters/notesMaster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5/12/2023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37391076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5/12/2023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12436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5/12/2023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85370830"/>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5/12/2023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886161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5/12/2023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6662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5/12/2023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88225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5/12/2023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03621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5/12/2023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97648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5/12/2023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4039224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5/12/2023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91291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5/12/2023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95144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599804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241687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524238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79473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033036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109661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07143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774104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996766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621228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30592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5/12/2023</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20549448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96960638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9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I see is You, just You, just You So come in like a fire Come in like a flood I don't care what it looks like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9736893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5:9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"Much more then, having now been justified by His blood, we shall be saved from wrath through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15:1-4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Moreover, brethren, I declare to you the gospel which I preached to you, which also you received and in which you stand, 2 by which also you are saved, if you hold fast that word which I preached to you--unless you believed in vain.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For I delivered to you first of all that which I also received: that Christ died for our sins according to the Scriptures, 4 and that He was buried, and that He rose again the third day according to the Scriptures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2:21-25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For to this you were called, because Christ also suffered for us, leaving us an example, that you should follow His steps: 22 "Who committed no sin, Nor was deceit found in His mouth"; 23 who, when He was reviled, did not revile in return; when He suffered, He did not threaten, but committed Himself to Him who judges righteously;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who Himself bore our sins in His own body on the tree, that we, having died to sins, might live for righteousness--by whose stripes you were healed. 25 For you were like sheep going astray, but have now returned to the Shepherd and Overseer of your souls.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He made Him who knew no sin to be sin for us, that we might become the righteousness of God in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 Fall from Grace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2:15-17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Then the LORD God took the man and put him in the garden of Eden to tend and keep it. 16 And the LORD God commanded the man, saying, "Of every tree of the garden you may freely eat; 17 but of the tree of the knowledge of good and evil you shall not eat, for in the day that you eat of it you shall surely die."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3:9-13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Then the LORD God called to Adam and said to him, "Where are you?" 10 So he said, "I heard Your voice in the garden, and I was afraid because I was naked; and I hid myself." 11 And He said, "Who told you that you were naked? Have you eaten from the tree of which I commanded you that you should not eat?"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12 Then the man said, "The woman whom You gave to be with me, she gave me of the tree, and I ate." 13 And the LORD God said to the woman, "What is this you have done?" The woman said, "The serpent deceived me, and I ate."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 so in love Oh, just come in like a fire Come in like a flood I don't care what it looks like I'm so in love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9869617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Genesis 3:16-24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16 To the woman He said: "I will greatly multiply your sorrow and your conception; In pain you shall bring forth children; Your desire shall be for your husband, And he shall rule over you." 17 Then to Adam He said, "Because you have heeded the voice of your wife, and have eaten from the tree of which I commanded you, saying, 'You shall not eat of it': "Cursed is the ground for your sake; In toil you shall eat of it All the days of your life.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Both thorns and thistles it shall bring forth for you, And you shall eat the herb of the field. 19 In the sweat of your face you shall eat bread Till you return to the ground, For out of it you were taken; For dust you are, And to dust you shall return."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20 And Adam called his wife's name Eve, because she was the mother of all living. 21 Also for Adam and his wife the LORD God made tunics of skin, and clothed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Then the LORD God said, "Behold, the man has become like one of Us, to know good and evil. And now, lest he put out his hand and take also of the tree of life, and eat, and live forever"-- 23 therefore the LORD God sent him out of the garden of Eden to till the ground from which he was taken.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So He drove out the man; and He placed cherubim at the east of the garden of Eden, and a flaming sword which turned every way, to guard the way to the tree of life</a:t>
            </a:r>
            <a:r>
              <a:rPr lang="en-US" sz="4000" b="1" dirty="0">
                <a:effectLst/>
                <a:latin typeface="Verdana" panose="020B060403050404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Isaiah 24:4-6</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4 The earth mourns and fades away, The world languishes and fades away; The haughty people of the earth languish. 5 The earth is also defiled under its inhabitants, Because they have transgressed the laws, Changed the ordinance, Broken the everlasting covenant. 6 Therefore the curse has devoured the earth, And those who dwell in it are desolate.</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we know that the whole creation groans and labors with birth pangs together until now."</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2. God's Grace and Righteousness came Before the Law!</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15:1-6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After these things the word of the LORD came to Abram in a vision, saying, "Do not be afraid, Abram. I am your shield, your exceedingly great reward." 2 But Abram said, "Lord GOD, what will You give me, seeing I go childless, and the heir of my house is Eliezer of Damascus?"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3 Then Abram said, "Look, You have given me no offspring; indeed one born in my house is my heir!" 4 And behold, the word of the LORD came to him, saying, "This one shall not be your heir, but one who will come from your own body shall be your heir."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in like a fire Come in like a flood I don't care what it looks like I'm so in love, come in, come in</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18066430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Then He brought him outside and said, "Look now toward heaven, and count the stars if you are able to number them." And He said to him, "So shall your descendants be." 6 And he believed in the LORD, and He accounted it to him for righteousness.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Ephesians 1:3-5</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3 Blessed be the God and Father of our Lord Jesus Christ, who has blessed us with every spiritual blessing in the heavenly places in Christ, 4 just as He chose us in Him before the foundation of the world, that we should be holy and without blame before Him in love, 5 having predestined us to adoption as sons by Jesus Christ to Himself, according to the good pleasure of His will...</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7:7-12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(New Living Translation)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Well then, am I suggesting that the law of God is sinful? Of course not! In fact, it was the law that showed me my sin. I would never have known that coveting is wrong if the law had not said, “You must not covet.”*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But sin used this command to arouse all kinds of covetous desires within me! If there were no law, sin would not have that power. 9 At one time I lived without understanding the law. But when I learned the command not to covet, for instance, the power of sin came to life, 10 and I died. So I discovered that the law’s commands, which were supposed to bring life, brought spiritual death instead.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678802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Sin took advantage of those commands and deceived me; it used the commands to kill me. 12 But still, the law itself is holy, and its commands are holy and right and good.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695271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God Needed to Justify His Elect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867321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53:10-11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Yet it pleased the LORD to bruise Him; He has put Him to grief. When You make His soul an offering for sin, He shall see His seed, He shall prolong His days, And the pleasure of the LORD shall prosper in His hand. 11 He shall see the labor of His soul, and be satisfied. By His knowledge My righteous Servant shall justify many, For He shall bear their iniquities.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52439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1:26-30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26 For you see your calling, brethren, that not many wise according to the flesh, not many mighty, not many noble, are called. 27 But God has chosen the foolish things of the world to put to shame the wise, and God has chosen the weak things of the world to put to shame the things which are mighty;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996226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and the base things of the world and the things which are despised God has chosen, and the things which are not, to bring to nothing the things that are, 29 that no flesh should glory in His presence.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515879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2:9-10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But you are a chosen generation, a royal priesthood, a holy nation, His own special people, that you may proclaim the praises of Him who called you out of darkness into His marvelous light; 10 who once were not a people but are now the people of God, who had not obtained mercy but now have obtained mercy.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0949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in like a fire Come in like a flood I don't care what it looks like I'm so in love, come in, come in</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1440130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21:1-8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I saw a new heaven and a new earth, for the first heaven and the first earth had passed away. Also there was no more sea. 2 Then I, John, saw the holy city, New Jerusalem, coming down out of heaven from God, prepared as a bride adorned for her husband.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746294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And I heard a loud voice from heaven saying, "Behold, the tabernacle of God is with men, and He will dwell with them, and they shall be His people. God Himself will be with them and be their God. 4 And God will wipe away every tear from their eyes; there shall be no more death, nor sorrow, nor crying. There shall be no more pain, for the former things have passed away."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799442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5 Then He who sat on the throne said, "Behold, I make all things new." And He said to me, "Write, for these words are true and faithful." 6 And He said to me, "It is done! I am the Alpha and the Omega, the Beginning and the End. I will give of the fountain of the water of life freely to him who thirsts.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325458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He who overcomes shall inherit all things, and I will be his God and he shall be My son. 8 But the cowardly, unbelieving, abominable, murderers, sexually immoral, sorcerers, idolaters, and all liars shall have their part in the lake which burns with fire and brimstone, which is the second death."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436467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3:12-15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Therefore, as the elect of God, holy and beloved, put on tender mercies, kindness, humility, meekness, longsuffering; 13 bearing with one another, and forgiving one another, if anyone has a complaint against another; even as Christ forgave you, so you also must do. 14 But above all these things put on love, which is the bond of perfection.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092330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Jesus Christ Our Only Justification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267372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Romans 8:25-34</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26 Likewise the Spirit also helps in our weaknesses. For we do not know what we should pray for as we ought, but the Spirit Himself makes intercession for us with groanings which cannot be uttered. 27 Now He who searches the hearts knows what the mind of the Spirit is, because He makes intercession for the saints according to the will of God.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782154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And we know that all things work together for good to those who love God, to those who are the called according to His purpose. 29 For whom He foreknew, He also predestined to be conformed to the image of His Son, that He might be the firstborn among many brethren.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55710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30 Moreover whom He predestined, these He also called; whom He called, these He also justified; and whom He justified, these He also glorified. 31 What then shall we say to these things? If God is for us, who can be against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445459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32 He who did not spare His own Son, but delivered Him up for us all, how shall He not with Him also freely give us all things? 33 Who shall bring a charge against God's elect? It is God who justifies.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9941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in like a fire (come in like a fire) Come in like a flood (come in like a flood) I don't care what it looks</a:t>
            </a:r>
          </a:p>
        </p:txBody>
      </p:sp>
    </p:spTree>
    <p:extLst>
      <p:ext uri="{BB962C8B-B14F-4D97-AF65-F5344CB8AC3E}">
        <p14:creationId xmlns:p14="http://schemas.microsoft.com/office/powerpoint/2010/main" val="115563527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It's The Blood of Jesus that Justifies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379242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5:9-10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Much more then, having now been justified by His blood, we shall be saved from wrath through Him. 10 For if when we were enemies we were reconciled to God through the death of His Son, much more, having been reconciled, we shall be saved by His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540321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like (</a:t>
            </a:r>
            <a:r>
              <a:rPr lang="en-US" sz="4000" dirty="0" err="1">
                <a:solidFill>
                  <a:schemeClr val="bg1"/>
                </a:solidFill>
                <a:latin typeface="Arial"/>
                <a:ea typeface="+mn-lt"/>
                <a:cs typeface="+mn-lt"/>
              </a:rPr>
              <a:t>oohh</a:t>
            </a:r>
            <a:r>
              <a:rPr lang="en-US" sz="4000" dirty="0">
                <a:solidFill>
                  <a:schemeClr val="bg1"/>
                </a:solidFill>
                <a:latin typeface="Arial"/>
                <a:ea typeface="+mn-lt"/>
                <a:cs typeface="+mn-lt"/>
              </a:rPr>
              <a:t>) I'm so in love Sing it again Come in like a fire (come in like a fire) Come in like a flood I don't</a:t>
            </a:r>
          </a:p>
        </p:txBody>
      </p:sp>
    </p:spTree>
    <p:extLst>
      <p:ext uri="{BB962C8B-B14F-4D97-AF65-F5344CB8AC3E}">
        <p14:creationId xmlns:p14="http://schemas.microsoft.com/office/powerpoint/2010/main" val="2201907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care what it looks like I'm so in love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all I want is You And, all I need is You </a:t>
            </a:r>
            <a:r>
              <a:rPr lang="en-US" sz="4000" dirty="0" err="1">
                <a:solidFill>
                  <a:schemeClr val="bg1"/>
                </a:solidFill>
                <a:latin typeface="Arial"/>
                <a:ea typeface="+mn-lt"/>
                <a:cs typeface="+mn-lt"/>
              </a:rPr>
              <a:t>Ohh</a:t>
            </a:r>
            <a:r>
              <a:rPr lang="en-US" sz="4000" dirty="0">
                <a:solidFill>
                  <a:schemeClr val="bg1"/>
                </a:solidFill>
                <a:latin typeface="Arial"/>
                <a:ea typeface="+mn-lt"/>
                <a:cs typeface="+mn-lt"/>
              </a:rPr>
              <a:t> all I see is You, just</a:t>
            </a:r>
          </a:p>
        </p:txBody>
      </p:sp>
    </p:spTree>
    <p:extLst>
      <p:ext uri="{BB962C8B-B14F-4D97-AF65-F5344CB8AC3E}">
        <p14:creationId xmlns:p14="http://schemas.microsoft.com/office/powerpoint/2010/main" val="3915488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just You Just You Jesus, all I want All I want is You (I'm coming after your heart) All I need is You</a:t>
            </a:r>
          </a:p>
        </p:txBody>
      </p:sp>
    </p:spTree>
    <p:extLst>
      <p:ext uri="{BB962C8B-B14F-4D97-AF65-F5344CB8AC3E}">
        <p14:creationId xmlns:p14="http://schemas.microsoft.com/office/powerpoint/2010/main" val="1344822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all I need) And, all I see is You, just You, just You, just You Just You (Just You) Just You (It's just</a:t>
            </a:r>
          </a:p>
        </p:txBody>
      </p:sp>
    </p:spTree>
    <p:extLst>
      <p:ext uri="{BB962C8B-B14F-4D97-AF65-F5344CB8AC3E}">
        <p14:creationId xmlns:p14="http://schemas.microsoft.com/office/powerpoint/2010/main" val="865259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My one and only My one and only (my one and only) Just You, Jesus (just You, Jesus) Just you</a:t>
            </a:r>
          </a:p>
        </p:txBody>
      </p:sp>
    </p:spTree>
    <p:extLst>
      <p:ext uri="{BB962C8B-B14F-4D97-AF65-F5344CB8AC3E}">
        <p14:creationId xmlns:p14="http://schemas.microsoft.com/office/powerpoint/2010/main" val="1619419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When I Lock Eyes With You</a:t>
            </a:r>
          </a:p>
          <a:p>
            <a:pPr marL="0" indent="0" algn="ctr">
              <a:buNone/>
            </a:pPr>
            <a:r>
              <a:rPr lang="en-US" sz="4000" b="1" dirty="0">
                <a:solidFill>
                  <a:schemeClr val="bg1"/>
                </a:solidFill>
                <a:latin typeface="Arial"/>
                <a:ea typeface="+mn-lt"/>
                <a:cs typeface="+mn-lt"/>
              </a:rPr>
              <a:t>(Maverick City)</a:t>
            </a:r>
          </a:p>
        </p:txBody>
      </p:sp>
    </p:spTree>
    <p:extLst>
      <p:ext uri="{BB962C8B-B14F-4D97-AF65-F5344CB8AC3E}">
        <p14:creationId xmlns:p14="http://schemas.microsoft.com/office/powerpoint/2010/main" val="2272753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Hmm So come in like a fire You can come in like a flood I don't care what it looks like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I'm</a:t>
            </a:r>
          </a:p>
        </p:txBody>
      </p:sp>
    </p:spTree>
    <p:extLst>
      <p:ext uri="{BB962C8B-B14F-4D97-AF65-F5344CB8AC3E}">
        <p14:creationId xmlns:p14="http://schemas.microsoft.com/office/powerpoint/2010/main" val="588959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falling), I'm so in love I fell so hard So come in like a fire (Burn me up, burn me up) Come in like a flood</a:t>
            </a:r>
          </a:p>
        </p:txBody>
      </p:sp>
    </p:spTree>
    <p:extLst>
      <p:ext uri="{BB962C8B-B14F-4D97-AF65-F5344CB8AC3E}">
        <p14:creationId xmlns:p14="http://schemas.microsoft.com/office/powerpoint/2010/main" val="2105092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(Let it go, let it go higher) I don't care what it looks like I'm so in love (I don't care) You can come in like</a:t>
            </a:r>
          </a:p>
        </p:txBody>
      </p:sp>
    </p:spTree>
    <p:extLst>
      <p:ext uri="{BB962C8B-B14F-4D97-AF65-F5344CB8AC3E}">
        <p14:creationId xmlns:p14="http://schemas.microsoft.com/office/powerpoint/2010/main" val="2742740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 fire (I give You permission, to come in like...) Come in like a flood (take me over) I don't care what it looks</a:t>
            </a:r>
          </a:p>
        </p:txBody>
      </p:sp>
    </p:spTree>
    <p:extLst>
      <p:ext uri="{BB962C8B-B14F-4D97-AF65-F5344CB8AC3E}">
        <p14:creationId xmlns:p14="http://schemas.microsoft.com/office/powerpoint/2010/main" val="1419335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like (take me over) I'm so in love (all of me, all of me)</a:t>
            </a:r>
          </a:p>
          <a:p>
            <a:pPr marL="0" indent="0" algn="ctr">
              <a:buNone/>
            </a:pPr>
            <a:r>
              <a:rPr lang="en-US" sz="4000" dirty="0">
                <a:solidFill>
                  <a:schemeClr val="bg1"/>
                </a:solidFill>
                <a:latin typeface="Arial"/>
                <a:ea typeface="+mn-lt"/>
                <a:cs typeface="+mn-lt"/>
              </a:rPr>
              <a:t>So come in like a fire (so wash, it's a flame) Come in</a:t>
            </a:r>
          </a:p>
        </p:txBody>
      </p:sp>
    </p:spTree>
    <p:extLst>
      <p:ext uri="{BB962C8B-B14F-4D97-AF65-F5344CB8AC3E}">
        <p14:creationId xmlns:p14="http://schemas.microsoft.com/office/powerpoint/2010/main" val="1043036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like a flood (wave after wave) I don't care what it looks like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I'm so in love) I'm so in love (I'm so</a:t>
            </a:r>
          </a:p>
        </p:txBody>
      </p:sp>
    </p:spTree>
    <p:extLst>
      <p:ext uri="{BB962C8B-B14F-4D97-AF65-F5344CB8AC3E}">
        <p14:creationId xmlns:p14="http://schemas.microsoft.com/office/powerpoint/2010/main" val="446732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love) So come in like a fire (you can come in like)</a:t>
            </a:r>
          </a:p>
          <a:p>
            <a:pPr marL="0" indent="0" algn="ctr">
              <a:buNone/>
            </a:pPr>
            <a:r>
              <a:rPr lang="en-US" sz="4000" dirty="0">
                <a:solidFill>
                  <a:schemeClr val="bg1"/>
                </a:solidFill>
                <a:latin typeface="Arial"/>
                <a:ea typeface="+mn-lt"/>
                <a:cs typeface="+mn-lt"/>
              </a:rPr>
              <a:t>Come in like a flood (wash me over) I don't care what</a:t>
            </a:r>
          </a:p>
        </p:txBody>
      </p:sp>
    </p:spTree>
    <p:extLst>
      <p:ext uri="{BB962C8B-B14F-4D97-AF65-F5344CB8AC3E}">
        <p14:creationId xmlns:p14="http://schemas.microsoft.com/office/powerpoint/2010/main" val="3186596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 looks like I'm so in love So come in like a fire, (oh)</a:t>
            </a:r>
          </a:p>
          <a:p>
            <a:pPr marL="0" indent="0" algn="ctr">
              <a:buNone/>
            </a:pPr>
            <a:r>
              <a:rPr lang="en-US" sz="4000" dirty="0">
                <a:solidFill>
                  <a:schemeClr val="bg1"/>
                </a:solidFill>
                <a:latin typeface="Arial"/>
                <a:ea typeface="+mn-lt"/>
                <a:cs typeface="+mn-lt"/>
              </a:rPr>
              <a:t>Come in like a flood, (oh) I don't care what it looks</a:t>
            </a:r>
          </a:p>
        </p:txBody>
      </p:sp>
    </p:spTree>
    <p:extLst>
      <p:ext uri="{BB962C8B-B14F-4D97-AF65-F5344CB8AC3E}">
        <p14:creationId xmlns:p14="http://schemas.microsoft.com/office/powerpoint/2010/main" val="2219837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like, (oh) I'm so in love Search me, oh God Search my heart (yes God) If you find any desire It's not You, </a:t>
            </a:r>
          </a:p>
        </p:txBody>
      </p:sp>
    </p:spTree>
    <p:extLst>
      <p:ext uri="{BB962C8B-B14F-4D97-AF65-F5344CB8AC3E}">
        <p14:creationId xmlns:p14="http://schemas.microsoft.com/office/powerpoint/2010/main" val="2200063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not You Take it all away, take it all away Till all that's left is you (yes, yes) Send the searchlight down</a:t>
            </a:r>
          </a:p>
        </p:txBody>
      </p:sp>
    </p:spTree>
    <p:extLst>
      <p:ext uri="{BB962C8B-B14F-4D97-AF65-F5344CB8AC3E}">
        <p14:creationId xmlns:p14="http://schemas.microsoft.com/office/powerpoint/2010/main" val="4143349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when I lock eyes with You, I see my reflection </a:t>
            </a:r>
          </a:p>
          <a:p>
            <a:pPr marL="0" indent="0" algn="ctr">
              <a:buNone/>
            </a:pPr>
            <a:r>
              <a:rPr lang="en-US" sz="4000" dirty="0">
                <a:solidFill>
                  <a:schemeClr val="bg1"/>
                </a:solidFill>
                <a:latin typeface="Arial"/>
                <a:ea typeface="+mn-lt"/>
                <a:cs typeface="+mn-lt"/>
              </a:rPr>
              <a:t>When I lock eyes with You, I feel Your affection I love</a:t>
            </a:r>
          </a:p>
        </p:txBody>
      </p:sp>
    </p:spTree>
    <p:extLst>
      <p:ext uri="{BB962C8B-B14F-4D97-AF65-F5344CB8AC3E}">
        <p14:creationId xmlns:p14="http://schemas.microsoft.com/office/powerpoint/2010/main" val="2192361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from heaven (yes, Lord yes) Search me, search me</a:t>
            </a:r>
          </a:p>
          <a:p>
            <a:pPr marL="0" indent="0" algn="ctr">
              <a:buNone/>
            </a:pPr>
            <a:r>
              <a:rPr lang="en-US" sz="4000" dirty="0">
                <a:solidFill>
                  <a:schemeClr val="bg1"/>
                </a:solidFill>
                <a:latin typeface="Arial"/>
                <a:ea typeface="+mn-lt"/>
                <a:cs typeface="+mn-lt"/>
              </a:rPr>
              <a:t>I'm open, I'm open (yes) Search me, search me</a:t>
            </a:r>
          </a:p>
        </p:txBody>
      </p:sp>
    </p:spTree>
    <p:extLst>
      <p:ext uri="{BB962C8B-B14F-4D97-AF65-F5344CB8AC3E}">
        <p14:creationId xmlns:p14="http://schemas.microsoft.com/office/powerpoint/2010/main" val="2672946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Search me, search me You're the only one qualified</a:t>
            </a:r>
          </a:p>
          <a:p>
            <a:pPr marL="0" indent="0" algn="ctr">
              <a:buNone/>
            </a:pPr>
            <a:r>
              <a:rPr lang="en-US" sz="4000" dirty="0">
                <a:solidFill>
                  <a:schemeClr val="bg1"/>
                </a:solidFill>
                <a:latin typeface="Arial"/>
                <a:ea typeface="+mn-lt"/>
                <a:cs typeface="+mn-lt"/>
              </a:rPr>
              <a:t>You're the only one qualified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 made me, </a:t>
            </a:r>
          </a:p>
        </p:txBody>
      </p:sp>
    </p:spTree>
    <p:extLst>
      <p:ext uri="{BB962C8B-B14F-4D97-AF65-F5344CB8AC3E}">
        <p14:creationId xmlns:p14="http://schemas.microsoft.com/office/powerpoint/2010/main" val="2239601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made me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 made me, You made me</a:t>
            </a:r>
          </a:p>
          <a:p>
            <a:pPr marL="0" indent="0" algn="ctr">
              <a:buNone/>
            </a:pPr>
            <a:r>
              <a:rPr lang="en-US" sz="4000" dirty="0">
                <a:solidFill>
                  <a:schemeClr val="bg1"/>
                </a:solidFill>
                <a:latin typeface="Arial"/>
                <a:ea typeface="+mn-lt"/>
                <a:cs typeface="+mn-lt"/>
              </a:rPr>
              <a:t>You know what's supposed to be there You know</a:t>
            </a:r>
          </a:p>
        </p:txBody>
      </p:sp>
    </p:spTree>
    <p:extLst>
      <p:ext uri="{BB962C8B-B14F-4D97-AF65-F5344CB8AC3E}">
        <p14:creationId xmlns:p14="http://schemas.microsoft.com/office/powerpoint/2010/main" val="2722413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what's supposed to be there (search me) So take it all away, take it all away Till all that's left is You Take</a:t>
            </a:r>
          </a:p>
        </p:txBody>
      </p:sp>
    </p:spTree>
    <p:extLst>
      <p:ext uri="{BB962C8B-B14F-4D97-AF65-F5344CB8AC3E}">
        <p14:creationId xmlns:p14="http://schemas.microsoft.com/office/powerpoint/2010/main" val="1948492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“Names”</a:t>
            </a:r>
          </a:p>
          <a:p>
            <a:pPr marL="0" indent="0" algn="ctr">
              <a:buNone/>
            </a:pPr>
            <a:r>
              <a:rPr lang="en-US" sz="4400" b="1" dirty="0">
                <a:solidFill>
                  <a:schemeClr val="bg1"/>
                </a:solidFill>
                <a:latin typeface="Arial"/>
                <a:ea typeface="+mn-lt"/>
                <a:cs typeface="+mn-lt"/>
              </a:rPr>
              <a:t>(Maverick City)</a:t>
            </a:r>
          </a:p>
        </p:txBody>
      </p:sp>
    </p:spTree>
    <p:extLst>
      <p:ext uri="{BB962C8B-B14F-4D97-AF65-F5344CB8AC3E}">
        <p14:creationId xmlns:p14="http://schemas.microsoft.com/office/powerpoint/2010/main" val="3139891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the medicine The only cure for everything I feel within Redeeming what was lost and all that</a:t>
            </a:r>
          </a:p>
        </p:txBody>
      </p:sp>
    </p:spTree>
    <p:extLst>
      <p:ext uri="{BB962C8B-B14F-4D97-AF65-F5344CB8AC3E}">
        <p14:creationId xmlns:p14="http://schemas.microsoft.com/office/powerpoint/2010/main" val="1578056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could have been Oh this is a healing kind of love You are the Truest Friend Staying through the night when</a:t>
            </a:r>
          </a:p>
        </p:txBody>
      </p:sp>
    </p:spTree>
    <p:extLst>
      <p:ext uri="{BB962C8B-B14F-4D97-AF65-F5344CB8AC3E}">
        <p14:creationId xmlns:p14="http://schemas.microsoft.com/office/powerpoint/2010/main" val="16567654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was at my end Comforting my heart till it was light again Oh this is a faithful kind of love Everlasting</a:t>
            </a:r>
          </a:p>
        </p:txBody>
      </p:sp>
    </p:spTree>
    <p:extLst>
      <p:ext uri="{BB962C8B-B14F-4D97-AF65-F5344CB8AC3E}">
        <p14:creationId xmlns:p14="http://schemas.microsoft.com/office/powerpoint/2010/main" val="1417760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Father Prince of Peace Immanuel, God with us You're here with me Wonderful Counselor The</a:t>
            </a:r>
          </a:p>
        </p:txBody>
      </p:sp>
    </p:spTree>
    <p:extLst>
      <p:ext uri="{BB962C8B-B14F-4D97-AF65-F5344CB8AC3E}">
        <p14:creationId xmlns:p14="http://schemas.microsoft.com/office/powerpoint/2010/main" val="5766938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government is resting on Your shoulders You are the Final Word You alone decide when every page will</a:t>
            </a:r>
          </a:p>
        </p:txBody>
      </p:sp>
    </p:spTree>
    <p:extLst>
      <p:ext uri="{BB962C8B-B14F-4D97-AF65-F5344CB8AC3E}">
        <p14:creationId xmlns:p14="http://schemas.microsoft.com/office/powerpoint/2010/main" val="57993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get lost in You,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You're my obsession When I lock eyes with You And, all I want is You And, all I</a:t>
            </a:r>
          </a:p>
        </p:txBody>
      </p:sp>
    </p:spTree>
    <p:extLst>
      <p:ext uri="{BB962C8B-B14F-4D97-AF65-F5344CB8AC3E}">
        <p14:creationId xmlns:p14="http://schemas.microsoft.com/office/powerpoint/2010/main" val="32629178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turn So I will trust Your timing, I will rest secure Oh this is a steady kind of love Everlasting Father Prince</a:t>
            </a:r>
          </a:p>
        </p:txBody>
      </p:sp>
    </p:spTree>
    <p:extLst>
      <p:ext uri="{BB962C8B-B14F-4D97-AF65-F5344CB8AC3E}">
        <p14:creationId xmlns:p14="http://schemas.microsoft.com/office/powerpoint/2010/main" val="13400130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of Peace Immanuel, God with us You're here with me Wonderful Counselor The government is resting</a:t>
            </a:r>
          </a:p>
        </p:txBody>
      </p:sp>
    </p:spTree>
    <p:extLst>
      <p:ext uri="{BB962C8B-B14F-4D97-AF65-F5344CB8AC3E}">
        <p14:creationId xmlns:p14="http://schemas.microsoft.com/office/powerpoint/2010/main" val="38569442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 Your shoulders Your Names say it all They say it all I stand in awe of You Everlasting Father Prince of</a:t>
            </a:r>
          </a:p>
        </p:txBody>
      </p:sp>
    </p:spTree>
    <p:extLst>
      <p:ext uri="{BB962C8B-B14F-4D97-AF65-F5344CB8AC3E}">
        <p14:creationId xmlns:p14="http://schemas.microsoft.com/office/powerpoint/2010/main" val="5044724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Peace Immanuel, God with us You're here with me</a:t>
            </a:r>
          </a:p>
          <a:p>
            <a:pPr marL="0" indent="0" algn="ctr">
              <a:buNone/>
            </a:pPr>
            <a:r>
              <a:rPr lang="en-US" sz="4000" dirty="0">
                <a:solidFill>
                  <a:schemeClr val="bg1"/>
                </a:solidFill>
                <a:latin typeface="Arial"/>
                <a:ea typeface="+mn-lt"/>
                <a:cs typeface="+mn-lt"/>
              </a:rPr>
              <a:t>Wonderful Counselor The government is resting on</a:t>
            </a:r>
          </a:p>
        </p:txBody>
      </p:sp>
    </p:spTree>
    <p:extLst>
      <p:ext uri="{BB962C8B-B14F-4D97-AF65-F5344CB8AC3E}">
        <p14:creationId xmlns:p14="http://schemas.microsoft.com/office/powerpoint/2010/main" val="11147804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shoulders</a:t>
            </a:r>
          </a:p>
        </p:txBody>
      </p:sp>
    </p:spTree>
    <p:extLst>
      <p:ext uri="{BB962C8B-B14F-4D97-AF65-F5344CB8AC3E}">
        <p14:creationId xmlns:p14="http://schemas.microsoft.com/office/powerpoint/2010/main" val="2081798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Champion</a:t>
            </a:r>
          </a:p>
          <a:p>
            <a:pPr marL="0" indent="0" algn="ctr">
              <a:buNone/>
            </a:pPr>
            <a:r>
              <a:rPr lang="en-US" sz="4000" b="1" dirty="0">
                <a:solidFill>
                  <a:schemeClr val="bg1"/>
                </a:solidFill>
                <a:latin typeface="Arial"/>
                <a:ea typeface="+mn-lt"/>
                <a:cs typeface="+mn-lt"/>
              </a:rPr>
              <a:t>(Bethel Music) </a:t>
            </a:r>
          </a:p>
        </p:txBody>
      </p:sp>
    </p:spTree>
    <p:extLst>
      <p:ext uri="{BB962C8B-B14F-4D97-AF65-F5344CB8AC3E}">
        <p14:creationId xmlns:p14="http://schemas.microsoft.com/office/powerpoint/2010/main" val="22065711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I've tried so hard to see it Took me so long to believe it That You'd choose someone like me To carry Your</a:t>
            </a:r>
          </a:p>
        </p:txBody>
      </p:sp>
    </p:spTree>
    <p:extLst>
      <p:ext uri="{BB962C8B-B14F-4D97-AF65-F5344CB8AC3E}">
        <p14:creationId xmlns:p14="http://schemas.microsoft.com/office/powerpoint/2010/main" val="6820976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victory Perfection could never earn it You give what we don't deserve and You take the broken things</a:t>
            </a:r>
          </a:p>
        </p:txBody>
      </p:sp>
    </p:spTree>
    <p:extLst>
      <p:ext uri="{BB962C8B-B14F-4D97-AF65-F5344CB8AC3E}">
        <p14:creationId xmlns:p14="http://schemas.microsoft.com/office/powerpoint/2010/main" val="21517777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And raise them to glory You are my champion Giants fall when You stand Undefeated Every battle</a:t>
            </a:r>
          </a:p>
        </p:txBody>
      </p:sp>
    </p:spTree>
    <p:extLst>
      <p:ext uri="{BB962C8B-B14F-4D97-AF65-F5344CB8AC3E}">
        <p14:creationId xmlns:p14="http://schemas.microsoft.com/office/powerpoint/2010/main" val="42869475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You've won I am who You say I am You crown me with confidence I am seated In the Heavenly place</a:t>
            </a:r>
          </a:p>
        </p:txBody>
      </p:sp>
    </p:spTree>
    <p:extLst>
      <p:ext uri="{BB962C8B-B14F-4D97-AF65-F5344CB8AC3E}">
        <p14:creationId xmlns:p14="http://schemas.microsoft.com/office/powerpoint/2010/main" val="3616336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need is You And, all I see is You, just You Hmm</a:t>
            </a:r>
          </a:p>
          <a:p>
            <a:pPr marL="0" indent="0" algn="ctr">
              <a:buNone/>
            </a:pPr>
            <a:r>
              <a:rPr lang="en-US" sz="4400" dirty="0">
                <a:solidFill>
                  <a:schemeClr val="bg1"/>
                </a:solidFill>
                <a:latin typeface="Arial"/>
                <a:ea typeface="+mn-lt"/>
                <a:cs typeface="+mn-lt"/>
              </a:rPr>
              <a:t>And when I lock eyes with You, I see my</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7370982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Undefeated With the One who has conquered it all</a:t>
            </a:r>
          </a:p>
          <a:p>
            <a:pPr marL="0" indent="0" algn="ctr">
              <a:buNone/>
            </a:pPr>
            <a:r>
              <a:rPr lang="en-US" sz="4000" dirty="0">
                <a:solidFill>
                  <a:schemeClr val="bg1"/>
                </a:solidFill>
                <a:latin typeface="Arial"/>
                <a:ea typeface="+mn-lt"/>
                <a:cs typeface="+mn-lt"/>
              </a:rPr>
              <a:t>Now I can finally see it You're teaching me how to</a:t>
            </a:r>
          </a:p>
        </p:txBody>
      </p:sp>
    </p:spTree>
    <p:extLst>
      <p:ext uri="{BB962C8B-B14F-4D97-AF65-F5344CB8AC3E}">
        <p14:creationId xmlns:p14="http://schemas.microsoft.com/office/powerpoint/2010/main" val="17740524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receive it So let all the striving cease, oh This is my victory You are my champion Giants fall when You</a:t>
            </a:r>
          </a:p>
        </p:txBody>
      </p:sp>
    </p:spTree>
    <p:extLst>
      <p:ext uri="{BB962C8B-B14F-4D97-AF65-F5344CB8AC3E}">
        <p14:creationId xmlns:p14="http://schemas.microsoft.com/office/powerpoint/2010/main" val="19624147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stand Undefeated Every battle You've won I am who You say I am You crown me with confidence I am</a:t>
            </a:r>
          </a:p>
        </p:txBody>
      </p:sp>
    </p:spTree>
    <p:extLst>
      <p:ext uri="{BB962C8B-B14F-4D97-AF65-F5344CB8AC3E}">
        <p14:creationId xmlns:p14="http://schemas.microsoft.com/office/powerpoint/2010/main" val="33166405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seated In the Heavenly place Undefeated With the One who has conquered it all It all, it all, it</a:t>
            </a:r>
          </a:p>
        </p:txBody>
      </p:sp>
    </p:spTree>
    <p:extLst>
      <p:ext uri="{BB962C8B-B14F-4D97-AF65-F5344CB8AC3E}">
        <p14:creationId xmlns:p14="http://schemas.microsoft.com/office/powerpoint/2010/main" val="4273783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it all When I lift my voice and shout Every wall comes crashing down I have the authority Jesus has</a:t>
            </a:r>
          </a:p>
        </p:txBody>
      </p:sp>
    </p:spTree>
    <p:extLst>
      <p:ext uri="{BB962C8B-B14F-4D97-AF65-F5344CB8AC3E}">
        <p14:creationId xmlns:p14="http://schemas.microsoft.com/office/powerpoint/2010/main" val="8403221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given me When I open up my mouth Miracles start breaking out I have the authority Jesus has given me</a:t>
            </a:r>
          </a:p>
        </p:txBody>
      </p:sp>
    </p:spTree>
    <p:extLst>
      <p:ext uri="{BB962C8B-B14F-4D97-AF65-F5344CB8AC3E}">
        <p14:creationId xmlns:p14="http://schemas.microsoft.com/office/powerpoint/2010/main" val="37772245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I lift my voice and shout Every wall comes crashing down I have the authority (yes, I do) Jesus</a:t>
            </a:r>
          </a:p>
        </p:txBody>
      </p:sp>
    </p:spTree>
    <p:extLst>
      <p:ext uri="{BB962C8B-B14F-4D97-AF65-F5344CB8AC3E}">
        <p14:creationId xmlns:p14="http://schemas.microsoft.com/office/powerpoint/2010/main" val="24130686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has given me When I open up my mouth Miracles start breaking out I have the authority Jesus has</a:t>
            </a:r>
          </a:p>
        </p:txBody>
      </p:sp>
    </p:spTree>
    <p:extLst>
      <p:ext uri="{BB962C8B-B14F-4D97-AF65-F5344CB8AC3E}">
        <p14:creationId xmlns:p14="http://schemas.microsoft.com/office/powerpoint/2010/main" val="5879997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given me You are my champion Giants fall when You stand Undefeated Every battle You've won I am</a:t>
            </a:r>
          </a:p>
        </p:txBody>
      </p:sp>
    </p:spTree>
    <p:extLst>
      <p:ext uri="{BB962C8B-B14F-4D97-AF65-F5344CB8AC3E}">
        <p14:creationId xmlns:p14="http://schemas.microsoft.com/office/powerpoint/2010/main" val="9125675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You say I am You crown me with confidence I am seated In the Heavenly place Undefeated By the</a:t>
            </a:r>
          </a:p>
        </p:txBody>
      </p:sp>
    </p:spTree>
    <p:extLst>
      <p:ext uri="{BB962C8B-B14F-4D97-AF65-F5344CB8AC3E}">
        <p14:creationId xmlns:p14="http://schemas.microsoft.com/office/powerpoint/2010/main" val="2985613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Reflection When I lock eyes with You, I feel Your affection I love to get lost in You,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You're my</a:t>
            </a:r>
          </a:p>
        </p:txBody>
      </p:sp>
    </p:spTree>
    <p:extLst>
      <p:ext uri="{BB962C8B-B14F-4D97-AF65-F5344CB8AC3E}">
        <p14:creationId xmlns:p14="http://schemas.microsoft.com/office/powerpoint/2010/main" val="30379867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power of Your name I am seated in the Heavenly place Undefeated With the One who has conquered</a:t>
            </a:r>
          </a:p>
        </p:txBody>
      </p:sp>
    </p:spTree>
    <p:extLst>
      <p:ext uri="{BB962C8B-B14F-4D97-AF65-F5344CB8AC3E}">
        <p14:creationId xmlns:p14="http://schemas.microsoft.com/office/powerpoint/2010/main" val="26294305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 all I know who I am, because I know whose I am, Hallelujah There's nothing left to prove There’s</a:t>
            </a:r>
          </a:p>
        </p:txBody>
      </p:sp>
    </p:spTree>
    <p:extLst>
      <p:ext uri="{BB962C8B-B14F-4D97-AF65-F5344CB8AC3E}">
        <p14:creationId xmlns:p14="http://schemas.microsoft.com/office/powerpoint/2010/main" val="1230833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nothing left to prove He freely gave it to us Rejoice, rejoice, rejoice Freely He gave When I-, </a:t>
            </a:r>
          </a:p>
        </p:txBody>
      </p:sp>
    </p:spTree>
    <p:extLst>
      <p:ext uri="{BB962C8B-B14F-4D97-AF65-F5344CB8AC3E}">
        <p14:creationId xmlns:p14="http://schemas.microsoft.com/office/powerpoint/2010/main" val="30770877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on sing When I lift up my voice and shout (come on) Every wall comes crashing down I have</a:t>
            </a:r>
          </a:p>
        </p:txBody>
      </p:sp>
    </p:spTree>
    <p:extLst>
      <p:ext uri="{BB962C8B-B14F-4D97-AF65-F5344CB8AC3E}">
        <p14:creationId xmlns:p14="http://schemas.microsoft.com/office/powerpoint/2010/main" val="33510745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authority (Jesus has) Jesus has given me When I open up my mouth Miracles start breaking out (it</a:t>
            </a:r>
          </a:p>
        </p:txBody>
      </p:sp>
    </p:spTree>
    <p:extLst>
      <p:ext uri="{BB962C8B-B14F-4D97-AF65-F5344CB8AC3E}">
        <p14:creationId xmlns:p14="http://schemas.microsoft.com/office/powerpoint/2010/main" val="14973772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starts to break out) I have the authority Jesus has given me (when I lift) When I lift my voice and shout</a:t>
            </a:r>
          </a:p>
        </p:txBody>
      </p:sp>
    </p:spTree>
    <p:extLst>
      <p:ext uri="{BB962C8B-B14F-4D97-AF65-F5344CB8AC3E}">
        <p14:creationId xmlns:p14="http://schemas.microsoft.com/office/powerpoint/2010/main" val="42393630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on) Every wall comes crashing down I have the authority Jesus has given me (now declare it, </a:t>
            </a:r>
          </a:p>
        </p:txBody>
      </p:sp>
    </p:spTree>
    <p:extLst>
      <p:ext uri="{BB962C8B-B14F-4D97-AF65-F5344CB8AC3E}">
        <p14:creationId xmlns:p14="http://schemas.microsoft.com/office/powerpoint/2010/main" val="12882857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I) When I open up my mouth Miracles start breaking out I have the authority Jesus has given me</a:t>
            </a:r>
          </a:p>
        </p:txBody>
      </p:sp>
    </p:spTree>
    <p:extLst>
      <p:ext uri="{BB962C8B-B14F-4D97-AF65-F5344CB8AC3E}">
        <p14:creationId xmlns:p14="http://schemas.microsoft.com/office/powerpoint/2010/main" val="13364043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my champion (Sing it out, come on, giants) Giants fall when You stand Undefeated Every battle</a:t>
            </a:r>
          </a:p>
        </p:txBody>
      </p:sp>
    </p:spTree>
    <p:extLst>
      <p:ext uri="{BB962C8B-B14F-4D97-AF65-F5344CB8AC3E}">
        <p14:creationId xmlns:p14="http://schemas.microsoft.com/office/powerpoint/2010/main" val="8570533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You've won (I am) I am who You say I am (You crown me) You crown me with confidence I am seated In</a:t>
            </a:r>
          </a:p>
        </p:txBody>
      </p:sp>
    </p:spTree>
    <p:extLst>
      <p:ext uri="{BB962C8B-B14F-4D97-AF65-F5344CB8AC3E}">
        <p14:creationId xmlns:p14="http://schemas.microsoft.com/office/powerpoint/2010/main" val="4127067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Obsession When I lock eyes with You, ooh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all I want is You And, all I need is You All I see is You, </a:t>
            </a:r>
          </a:p>
        </p:txBody>
      </p:sp>
    </p:spTree>
    <p:extLst>
      <p:ext uri="{BB962C8B-B14F-4D97-AF65-F5344CB8AC3E}">
        <p14:creationId xmlns:p14="http://schemas.microsoft.com/office/powerpoint/2010/main" val="20451000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Heavenly place Undefeated (by the power, come on) By the power of Your name I am seated (in</a:t>
            </a:r>
          </a:p>
        </p:txBody>
      </p:sp>
    </p:spTree>
    <p:extLst>
      <p:ext uri="{BB962C8B-B14F-4D97-AF65-F5344CB8AC3E}">
        <p14:creationId xmlns:p14="http://schemas.microsoft.com/office/powerpoint/2010/main" val="33931823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Heaven) In the Heavenly place Undefeated With the One who has conquered it all</a:t>
            </a:r>
          </a:p>
        </p:txBody>
      </p:sp>
    </p:spTree>
    <p:extLst>
      <p:ext uri="{BB962C8B-B14F-4D97-AF65-F5344CB8AC3E}">
        <p14:creationId xmlns:p14="http://schemas.microsoft.com/office/powerpoint/2010/main" val="13743401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“Worthy of it all”</a:t>
            </a:r>
          </a:p>
          <a:p>
            <a:pPr marL="0" indent="0" algn="ctr">
              <a:buNone/>
            </a:pPr>
            <a:r>
              <a:rPr lang="en-US" sz="4400" b="1" dirty="0">
                <a:solidFill>
                  <a:schemeClr val="bg1"/>
                </a:solidFill>
                <a:latin typeface="Arial"/>
                <a:ea typeface="+mn-lt"/>
                <a:cs typeface="+mn-lt"/>
              </a:rPr>
              <a:t>(</a:t>
            </a:r>
            <a:r>
              <a:rPr lang="en-US" sz="4400" b="1" dirty="0" err="1">
                <a:solidFill>
                  <a:schemeClr val="bg1"/>
                </a:solidFill>
                <a:latin typeface="Arial"/>
                <a:ea typeface="+mn-lt"/>
                <a:cs typeface="+mn-lt"/>
              </a:rPr>
              <a:t>Cece</a:t>
            </a:r>
            <a:r>
              <a:rPr lang="en-US" sz="4400" b="1" dirty="0">
                <a:solidFill>
                  <a:schemeClr val="bg1"/>
                </a:solidFill>
                <a:latin typeface="Arial"/>
                <a:ea typeface="+mn-lt"/>
                <a:cs typeface="+mn-lt"/>
              </a:rPr>
              <a:t> </a:t>
            </a:r>
            <a:r>
              <a:rPr lang="en-US" sz="4400" b="1" dirty="0" err="1">
                <a:solidFill>
                  <a:schemeClr val="bg1"/>
                </a:solidFill>
                <a:latin typeface="Arial"/>
                <a:ea typeface="+mn-lt"/>
                <a:cs typeface="+mn-lt"/>
              </a:rPr>
              <a:t>Wynans</a:t>
            </a:r>
            <a:r>
              <a:rPr lang="en-US" sz="4400" b="1" dirty="0">
                <a:solidFill>
                  <a:schemeClr val="bg1"/>
                </a:solidFill>
                <a:latin typeface="Arial"/>
                <a:ea typeface="+mn-lt"/>
                <a:cs typeface="+mn-lt"/>
              </a:rPr>
              <a:t>)</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2164864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the saints and angels. They bow before the throne. All the elders cast their crowns before the </a:t>
            </a:r>
          </a:p>
        </p:txBody>
      </p:sp>
    </p:spTree>
    <p:extLst>
      <p:ext uri="{BB962C8B-B14F-4D97-AF65-F5344CB8AC3E}">
        <p14:creationId xmlns:p14="http://schemas.microsoft.com/office/powerpoint/2010/main" val="31075394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Lamb of God and sing.  All the saints and angels. They bow before your throne. All the elders cast their</a:t>
            </a:r>
          </a:p>
        </p:txBody>
      </p:sp>
    </p:spTree>
    <p:extLst>
      <p:ext uri="{BB962C8B-B14F-4D97-AF65-F5344CB8AC3E}">
        <p14:creationId xmlns:p14="http://schemas.microsoft.com/office/powerpoint/2010/main" val="4575820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Crowns before the lamb of God and sing. You are worthy of it all. You are worthy of it all. For from you</a:t>
            </a:r>
          </a:p>
        </p:txBody>
      </p:sp>
    </p:spTree>
    <p:extLst>
      <p:ext uri="{BB962C8B-B14F-4D97-AF65-F5344CB8AC3E}">
        <p14:creationId xmlns:p14="http://schemas.microsoft.com/office/powerpoint/2010/main" val="16842579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For from you are all things and to you are all things. You deserve the glory. Day and night, night </a:t>
            </a:r>
          </a:p>
        </p:txBody>
      </p:sp>
    </p:spTree>
    <p:extLst>
      <p:ext uri="{BB962C8B-B14F-4D97-AF65-F5344CB8AC3E}">
        <p14:creationId xmlns:p14="http://schemas.microsoft.com/office/powerpoint/2010/main" val="23777388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Night and day. Let incense arise. Day and night, night and day. Let incense arise. Day and night, night </a:t>
            </a:r>
          </a:p>
        </p:txBody>
      </p:sp>
    </p:spTree>
    <p:extLst>
      <p:ext uri="{BB962C8B-B14F-4D97-AF65-F5344CB8AC3E}">
        <p14:creationId xmlns:p14="http://schemas.microsoft.com/office/powerpoint/2010/main" val="31125565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day let incense arise. Day and night night and day. You are worthy of it all. You are worthy of it all</a:t>
            </a:r>
          </a:p>
        </p:txBody>
      </p:sp>
    </p:spTree>
    <p:extLst>
      <p:ext uri="{BB962C8B-B14F-4D97-AF65-F5344CB8AC3E}">
        <p14:creationId xmlns:p14="http://schemas.microsoft.com/office/powerpoint/2010/main" val="8920158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from you are al things. And to you are all things. You deserve the glory. You are worthy of it all. You </a:t>
            </a:r>
          </a:p>
        </p:txBody>
      </p:sp>
    </p:spTree>
    <p:extLst>
      <p:ext uri="{BB962C8B-B14F-4D97-AF65-F5344CB8AC3E}">
        <p14:creationId xmlns:p14="http://schemas.microsoft.com/office/powerpoint/2010/main" val="18438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just You, just You, Jesus Oh, all I want is You All I need is You, my breath, my life All I see is You, just</a:t>
            </a:r>
          </a:p>
        </p:txBody>
      </p:sp>
    </p:spTree>
    <p:extLst>
      <p:ext uri="{BB962C8B-B14F-4D97-AF65-F5344CB8AC3E}">
        <p14:creationId xmlns:p14="http://schemas.microsoft.com/office/powerpoint/2010/main" val="5496550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worthy of it all. For from you are all things and to you are all things. You deserve the glory. We exalt </a:t>
            </a:r>
          </a:p>
        </p:txBody>
      </p:sp>
    </p:spTree>
    <p:extLst>
      <p:ext uri="{BB962C8B-B14F-4D97-AF65-F5344CB8AC3E}">
        <p14:creationId xmlns:p14="http://schemas.microsoft.com/office/powerpoint/2010/main" val="11757208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Thee. We exalt thee. We exalt thee, Oh, Lord.</a:t>
            </a:r>
          </a:p>
          <a:p>
            <a:pPr marL="0" indent="0" algn="ctr">
              <a:buNone/>
            </a:pPr>
            <a:r>
              <a:rPr lang="en-US" sz="4000" dirty="0">
                <a:solidFill>
                  <a:schemeClr val="bg1"/>
                </a:solidFill>
                <a:latin typeface="Arial"/>
                <a:ea typeface="+mn-lt"/>
                <a:cs typeface="+mn-lt"/>
              </a:rPr>
              <a:t>We exalt thee. We exalt thee, We exalt thee, Oh </a:t>
            </a:r>
          </a:p>
        </p:txBody>
      </p:sp>
    </p:spTree>
    <p:extLst>
      <p:ext uri="{BB962C8B-B14F-4D97-AF65-F5344CB8AC3E}">
        <p14:creationId xmlns:p14="http://schemas.microsoft.com/office/powerpoint/2010/main" val="27775088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“Great Are You Lord”</a:t>
            </a:r>
          </a:p>
          <a:p>
            <a:pPr marL="0" indent="0" algn="ctr">
              <a:buNone/>
            </a:pPr>
            <a:r>
              <a:rPr lang="en-US" sz="4000" b="1" dirty="0">
                <a:solidFill>
                  <a:schemeClr val="bg1"/>
                </a:solidFill>
                <a:latin typeface="Arial"/>
                <a:ea typeface="+mn-lt"/>
                <a:cs typeface="+mn-lt"/>
              </a:rPr>
              <a:t>(All Sons &amp; Daughters)</a:t>
            </a:r>
          </a:p>
        </p:txBody>
      </p:sp>
    </p:spTree>
    <p:extLst>
      <p:ext uri="{BB962C8B-B14F-4D97-AF65-F5344CB8AC3E}">
        <p14:creationId xmlns:p14="http://schemas.microsoft.com/office/powerpoint/2010/main" val="16413025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give life, You are love You bring light to the darkness You give hope, You restore Every heart</a:t>
            </a:r>
          </a:p>
        </p:txBody>
      </p:sp>
    </p:spTree>
    <p:extLst>
      <p:ext uri="{BB962C8B-B14F-4D97-AF65-F5344CB8AC3E}">
        <p14:creationId xmlns:p14="http://schemas.microsoft.com/office/powerpoint/2010/main" val="8707814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that is broken And great are You, Lord It's Your breath in our lungs So we pour out our praise</a:t>
            </a:r>
          </a:p>
        </p:txBody>
      </p:sp>
    </p:spTree>
    <p:extLst>
      <p:ext uri="{BB962C8B-B14F-4D97-AF65-F5344CB8AC3E}">
        <p14:creationId xmlns:p14="http://schemas.microsoft.com/office/powerpoint/2010/main" val="25108801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pour out our praise It's Your breath in our lungs So we pour out our praise to You only You give life, </a:t>
            </a:r>
          </a:p>
        </p:txBody>
      </p:sp>
    </p:spTree>
    <p:extLst>
      <p:ext uri="{BB962C8B-B14F-4D97-AF65-F5344CB8AC3E}">
        <p14:creationId xmlns:p14="http://schemas.microsoft.com/office/powerpoint/2010/main" val="34663986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are love You bring light to the darkness You give hope, You restore (You restore) Every heart that</a:t>
            </a:r>
          </a:p>
        </p:txBody>
      </p:sp>
    </p:spTree>
    <p:extLst>
      <p:ext uri="{BB962C8B-B14F-4D97-AF65-F5344CB8AC3E}">
        <p14:creationId xmlns:p14="http://schemas.microsoft.com/office/powerpoint/2010/main" val="39217422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is broken And great are You, Lord It's Your breath in our lungs So we pour out our praise We pour out our</a:t>
            </a:r>
          </a:p>
        </p:txBody>
      </p:sp>
    </p:spTree>
    <p:extLst>
      <p:ext uri="{BB962C8B-B14F-4D97-AF65-F5344CB8AC3E}">
        <p14:creationId xmlns:p14="http://schemas.microsoft.com/office/powerpoint/2010/main" val="13201774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praise It's Your breath in our lungs So we pour out our praise to You only It's Your breath in our lungs</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6461296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we pour out our praise We pour out our praise It's Your breath in our lungs So we pour out our praise to</a:t>
            </a:r>
          </a:p>
        </p:txBody>
      </p:sp>
    </p:spTree>
    <p:extLst>
      <p:ext uri="{BB962C8B-B14F-4D97-AF65-F5344CB8AC3E}">
        <p14:creationId xmlns:p14="http://schemas.microsoft.com/office/powerpoint/2010/main" val="3642934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just You Sing it again, all I, all Oh, oh, all I want is You Jesus (just You, just You) And all I need is You</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66473718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only And all the earth will shout Your praise Our hearts will cry, these bones will sing Great are You, </a:t>
            </a:r>
          </a:p>
        </p:txBody>
      </p:sp>
    </p:spTree>
    <p:extLst>
      <p:ext uri="{BB962C8B-B14F-4D97-AF65-F5344CB8AC3E}">
        <p14:creationId xmlns:p14="http://schemas.microsoft.com/office/powerpoint/2010/main" val="37743678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Lord And all the earth will shout Your praise Our hearts will cry, these bones will sing Great are You, </a:t>
            </a:r>
          </a:p>
        </p:txBody>
      </p:sp>
    </p:spTree>
    <p:extLst>
      <p:ext uri="{BB962C8B-B14F-4D97-AF65-F5344CB8AC3E}">
        <p14:creationId xmlns:p14="http://schemas.microsoft.com/office/powerpoint/2010/main" val="1595716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Lord And all the earth will shout Your praise Our hearts will cry, these bones will say Great are You, </a:t>
            </a:r>
          </a:p>
        </p:txBody>
      </p:sp>
    </p:spTree>
    <p:extLst>
      <p:ext uri="{BB962C8B-B14F-4D97-AF65-F5344CB8AC3E}">
        <p14:creationId xmlns:p14="http://schemas.microsoft.com/office/powerpoint/2010/main" val="10268633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Lord It's Your breath in our lungs So we pour out our praise We pour out our praise It's Your breath in our</a:t>
            </a:r>
          </a:p>
        </p:txBody>
      </p:sp>
    </p:spTree>
    <p:extLst>
      <p:ext uri="{BB962C8B-B14F-4D97-AF65-F5344CB8AC3E}">
        <p14:creationId xmlns:p14="http://schemas.microsoft.com/office/powerpoint/2010/main" val="4256222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lungs So we pour out our praise to You only It's Your breath in our lungs So we pour out our praise We</a:t>
            </a:r>
          </a:p>
        </p:txBody>
      </p:sp>
    </p:spTree>
    <p:extLst>
      <p:ext uri="{BB962C8B-B14F-4D97-AF65-F5344CB8AC3E}">
        <p14:creationId xmlns:p14="http://schemas.microsoft.com/office/powerpoint/2010/main" val="5180809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pour out our praise It's Your breath in our lungs So we pour out our praise to You only</a:t>
            </a:r>
          </a:p>
        </p:txBody>
      </p:sp>
    </p:spTree>
    <p:extLst>
      <p:ext uri="{BB962C8B-B14F-4D97-AF65-F5344CB8AC3E}">
        <p14:creationId xmlns:p14="http://schemas.microsoft.com/office/powerpoint/2010/main" val="11050295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Just as if We Never Sinned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5:6-10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May 14,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cross on a hill&#10;&#10;Description automatically generated with medium confidence">
            <a:extLst>
              <a:ext uri="{FF2B5EF4-FFF2-40B4-BE49-F238E27FC236}">
                <a16:creationId xmlns:a16="http://schemas.microsoft.com/office/drawing/2014/main" id="{9491C50C-8D93-8CA9-2053-1A748DAD15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1999"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4" y="5843726"/>
            <a:ext cx="1352365" cy="1014274"/>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5:6-10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For when we were still without strength, in due time Christ died for the ungodly. 7 For scarcely for a righteous man will one die; yet perhaps for a good man someone would even dare to die. 8 But God demonstrates His own love toward us, in that while we were still sinners, Christ died for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9 Much more then, having now been justified by His blood, we shall be saved from wrath through Him. 10 For if when we were enemies we were reconciled to God through the death of His Son, much more, having been reconciled, we shall be saved by His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12856</TotalTime>
  <Words>5263</Words>
  <Application>Microsoft Office PowerPoint</Application>
  <PresentationFormat>Widescreen</PresentationFormat>
  <Paragraphs>355</Paragraphs>
  <Slides>149</Slides>
  <Notes>0</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149</vt:i4>
      </vt:variant>
    </vt:vector>
  </HeadingPairs>
  <TitlesOfParts>
    <vt:vector size="160" baseType="lpstr">
      <vt:lpstr>Arial</vt:lpstr>
      <vt:lpstr>Calibri</vt:lpstr>
      <vt:lpstr>Calibri Light</vt:lpstr>
      <vt:lpstr>Constantia</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738</cp:revision>
  <dcterms:created xsi:type="dcterms:W3CDTF">2009-08-18T08:19:59Z</dcterms:created>
  <dcterms:modified xsi:type="dcterms:W3CDTF">2023-05-12T21:45:31Z</dcterms:modified>
</cp:coreProperties>
</file>