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51"/>
  </p:notesMasterIdLst>
  <p:handoutMasterIdLst>
    <p:handoutMasterId r:id="rId52"/>
  </p:handoutMasterIdLst>
  <p:sldIdLst>
    <p:sldId id="976" r:id="rId3"/>
    <p:sldId id="826" r:id="rId4"/>
    <p:sldId id="999" r:id="rId5"/>
    <p:sldId id="1000" r:id="rId6"/>
    <p:sldId id="1001" r:id="rId7"/>
    <p:sldId id="464" r:id="rId8"/>
    <p:sldId id="833" r:id="rId9"/>
    <p:sldId id="465" r:id="rId10"/>
    <p:sldId id="373" r:id="rId11"/>
    <p:sldId id="978" r:id="rId12"/>
    <p:sldId id="374" r:id="rId13"/>
    <p:sldId id="979" r:id="rId14"/>
    <p:sldId id="375" r:id="rId15"/>
    <p:sldId id="981" r:id="rId16"/>
    <p:sldId id="980" r:id="rId17"/>
    <p:sldId id="985" r:id="rId18"/>
    <p:sldId id="984" r:id="rId19"/>
    <p:sldId id="1003" r:id="rId20"/>
    <p:sldId id="983" r:id="rId21"/>
    <p:sldId id="1002" r:id="rId22"/>
    <p:sldId id="1016" r:id="rId23"/>
    <p:sldId id="1015" r:id="rId24"/>
    <p:sldId id="1026" r:id="rId25"/>
    <p:sldId id="1025" r:id="rId26"/>
    <p:sldId id="1024" r:id="rId27"/>
    <p:sldId id="1023" r:id="rId28"/>
    <p:sldId id="1022" r:id="rId29"/>
    <p:sldId id="1021" r:id="rId30"/>
    <p:sldId id="1020" r:id="rId31"/>
    <p:sldId id="1019" r:id="rId32"/>
    <p:sldId id="1018" r:id="rId33"/>
    <p:sldId id="1027" r:id="rId34"/>
    <p:sldId id="1028" r:id="rId35"/>
    <p:sldId id="1034" r:id="rId36"/>
    <p:sldId id="1033" r:id="rId37"/>
    <p:sldId id="1032" r:id="rId38"/>
    <p:sldId id="1031" r:id="rId39"/>
    <p:sldId id="1030" r:id="rId40"/>
    <p:sldId id="1035" r:id="rId41"/>
    <p:sldId id="1036" r:id="rId42"/>
    <p:sldId id="969" r:id="rId43"/>
    <p:sldId id="970" r:id="rId44"/>
    <p:sldId id="971" r:id="rId45"/>
    <p:sldId id="972" r:id="rId46"/>
    <p:sldId id="973" r:id="rId47"/>
    <p:sldId id="974" r:id="rId48"/>
    <p:sldId id="975" r:id="rId49"/>
    <p:sldId id="852" r:id="rId50"/>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50"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1 Corinthians 13:4-8</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4 Love suffers long and is kind; love does not envy; love does not parade itself, is not puffed up; 5 does not behave rudely, does not seek its own, is not provoked, thinks no evil; 6 does not rejoice in iniquity, but rejoices in the truth; 7 bears all things, believes all things, hopes all things, endures all things. 8 Love never fails.</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8 For if these things are yours and abound, you will be neither barren nor unfruitful in the knowledge of our Lord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Peter 3:18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grow in the grace and knowledge of our Lord and Savior Jesus Christ. To Him be the glory both now and forever. Amen.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Colossians 1:9-11</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9 For this reason we also, since the day we heard it, do not cease to pray for you, and to ask that you may be filled with the knowledge of His will in all wisdom and spiritual understanding; 10 that you may have a walk worthy of the Lord, fully pleasing Him, being fruitful in every good work and increasing in the knowledge of God…</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3:16-17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All Scripture is given by inspiration of God, and is profitable for doctrine, for reproof, for correction, for instruction in righteousness, 17 that the man of God may be complete, thoroughly equipped for every good work.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9 For he who lacks these things is shortsighted, even to blindness, and has forgotten that he was cleansed from his old sins.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Thessalonians 2:15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brethren, stand fast and hold the traditions which you were taught, whether by word or our epistle.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77:11-12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I will remember the works of the LORD; Surely I will remember Your wonders of old. 12 I will also meditate on all Your work, And talk of Your deeds.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Ecclesiastes 12:1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“Remember now your Creator in the days of your youth, Before the difficult days come, And the years draw near when you say, "I have no pleasure in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10 Therefore, brethren, be even more diligent to make your call and election sure, for if you do these things you will never stumble;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Make your Call and Election Sure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2 Peter 1:7-12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May 10,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text&#10;&#10;Description automatically generated">
            <a:extLst>
              <a:ext uri="{FF2B5EF4-FFF2-40B4-BE49-F238E27FC236}">
                <a16:creationId xmlns:a16="http://schemas.microsoft.com/office/drawing/2014/main" id="{4320BF46-985A-B24F-932E-5C0C259CD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 y="2679107"/>
            <a:ext cx="12268200" cy="42672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77735" y="5932033"/>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3:1-7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There was a man of the Pharisees named Nicodemus, a ruler of the Jews. 2 This man came to Jesus by night and said to Him, "Rabbi, we know that You are a teacher come from God; for no one can do these signs that You do unless God is with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effectLst/>
                <a:latin typeface="Verdana" panose="020B0604030504040204" pitchFamily="34" charset="0"/>
                <a:ea typeface="Calibri" panose="020F0502020204030204" pitchFamily="34" charset="0"/>
                <a:cs typeface="Times New Roman" panose="02020603050405020304" pitchFamily="18" charset="0"/>
              </a:rPr>
              <a:t>3 Jesus answered and said to him,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"Most assuredly, I say to you, unless one is born again, he cannot see the kingdom of God."</a:t>
            </a:r>
            <a:r>
              <a:rPr lang="en-US" sz="4000" dirty="0">
                <a:effectLst/>
                <a:latin typeface="Verdana" panose="020B0604030504040204" pitchFamily="34" charset="0"/>
                <a:ea typeface="Calibri" panose="020F0502020204030204" pitchFamily="34" charset="0"/>
                <a:cs typeface="Times New Roman" panose="02020603050405020304" pitchFamily="18" charset="0"/>
              </a:rPr>
              <a:t> 4 Nicodemus said to Him, "How can a man be born when he is old? Can he enter a second time into his mother's womb and be born?"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Jesus answered,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"Most assuredly, I say to you, unless one is born of water and the Spirit, he cannot enter the kingdom of God.</a:t>
            </a:r>
            <a:r>
              <a:rPr lang="en-US" sz="4000" dirty="0">
                <a:effectLst/>
                <a:latin typeface="Verdana" panose="020B0604030504040204" pitchFamily="34" charset="0"/>
                <a:ea typeface="Calibri" panose="020F0502020204030204" pitchFamily="34" charset="0"/>
                <a:cs typeface="Times New Roman" panose="02020603050405020304" pitchFamily="18" charset="0"/>
              </a:rPr>
              <a:t> 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That which is born of the flesh is flesh, and that which is born of the Spirit is spirit.</a:t>
            </a:r>
            <a:r>
              <a:rPr lang="en-US" sz="4000" dirty="0">
                <a:effectLst/>
                <a:latin typeface="Verdana" panose="020B0604030504040204" pitchFamily="34" charset="0"/>
                <a:ea typeface="Calibri" panose="020F0502020204030204" pitchFamily="34" charset="0"/>
                <a:cs typeface="Times New Roman" panose="02020603050405020304" pitchFamily="18" charset="0"/>
              </a:rPr>
              <a:t> 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Do not marvel that I said to you, 'You must be born again.'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1:8-9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Therefore do not be ashamed of the testimony of our Lord, nor of me His prisoner, but share with me in the sufferings for the gospel according to the power of God, 9 who has saved us and called us with a holy calling, not according to our works, but according to His own purpose and grace which was given to us in Christ Jesus before time began…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Colossians 1:22-23</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22 in the body of His flesh through death, to present you holy, and blameless, and above reproach in His sight-- 23 if indeed you continue in the faith, grounded and steadfast, and are not moved away from the hope of the gospel which you heard, which was preached to every creature under heaven, of which I, Paul, became a minister.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9435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2:12-15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If we endure, We shall also reign with Him. If we deny Him, He also will deny us. 13 If we are faithless, He remains faithful; He cannot deny Himself. 14 Remind them of these things, charging them before the Lord not to strive about words to no profit, to the ruin of the hearers.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96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Be diligent to present yourself approved to God, a worker who does not need to be ashamed, rightly dividing the word of truth.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7785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11 for so an entrance will be supplied to you abundantly into the everlasting kingdom of our Lord and Savior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678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3:12-15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Now if anyone builds on this foundation with gold, silver, precious stones, wood, hay, straw, 13 each one's work will become clear; for the Day will declare it, because it will be revealed by fire; and the fire will test each one's work, of what sort it is.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952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If anyone's work which he has built on it endures, he will receive a reward. 15 If anyone's work is burned, he will suffer loss; but he himself will be saved, yet so as through fire.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67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2 Peter 1:7-12</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7 to godliness brotherly kindness, and to brotherly kindness love. 8 For if these things are yours and abound, you will be neither barren nor unfruitful in the knowledge of our Lord Jesus Christ. 9 For he who lacks these things is shortsighted, even to blindness, and has forgotten that he was cleansed from his old sins.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12 For this reason I will not be negligent to remind you always of these things, though you know and are established in the present truth.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5243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2:15-16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Be diligent to present yourself approved to God, a worker who does not need to be ashamed, rightly dividing the word of truth. 16 But shun profane and idle babblings, for they will increase to more ungodliness.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415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“Stand therefore, having girded your waist with truth, having put on the breastplate of righteousness”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3484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86:11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“Teach me Your way, O LORD; I will walk in Your truth; Unite my heart to fear Your name”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8662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1:21-24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21 Therefore lay aside all filthiness and overflow of wickedness, and receive with meekness the implanted word, which is able to save your souls. 22 But be doers of the word, and not hearers only, deceiving yourselves.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1488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23 For if anyone is a hearer of the word and not a doer, he is like a man observing his natural face in a mirror; 24 for he observes himself, goes away, and immediately forgets what kind of man he was.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40217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5:29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Peter and the other apostles answered and said: "We ought to obey God rather than 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4379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you love Me, keep My commandments”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1949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2:3-8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Now by this we know that we know Him, if we keep His commandments. 4 He who says, "I know Him," and does not keep His commandments, is a liar, and the truth is not in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0635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 But whoever keeps His word, truly the love of God is perfected in him. By this we know that we are in Him. 6 He who says he abides in Him ought himself also to walk just as He walked. 7 Brethren, I write no new commandment to you, but an old commandment which you have had from the beginning. The old commandment is the word which you heard from the beginning.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184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10 Therefore, brethren, be even more diligent to make your call and election sure, for if you do these things you will never stumble; 11 for so an entrance will be supplied to you abundantly into the everlasting kingdom of our Lord and Savior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Again, a new commandment I write to you, which thing is true in Him and in you, because the darkness is passing away, and the true light is already shining. He knew these believers were standing firm in the truth. Standing firm in the truth is a source of spiritual strength.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5579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12 For this reason I will not be negligent to remind you always of these things, though you know and are established in the present truth.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7 to godliness brotherly kindness, and to brotherly kindness love.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1:22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Since you have purified your souls in obeying the truth through the Spirit in sincere love of the brethren, love one another fervently with a pure heart…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Hebrews 10:24</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And let us consider one another in order to stir up love and good works…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4:31-32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31 Let all bitterness, wrath, anger, clamor, and evil speaking be put away from you, with all malice. 32 And be kind to one another, tenderhearted, forgiving one another, just as God in Christ forgave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12481</TotalTime>
  <Words>2279</Words>
  <Application>Microsoft Office PowerPoint</Application>
  <PresentationFormat>Widescreen</PresentationFormat>
  <Paragraphs>201</Paragraphs>
  <Slides>48</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48</vt:i4>
      </vt:variant>
    </vt:vector>
  </HeadingPairs>
  <TitlesOfParts>
    <vt:vector size="54"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738</cp:revision>
  <dcterms:created xsi:type="dcterms:W3CDTF">2009-08-18T08:19:59Z</dcterms:created>
  <dcterms:modified xsi:type="dcterms:W3CDTF">2023-05-10T00:17:58Z</dcterms:modified>
</cp:coreProperties>
</file>