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02" r:id="rId22"/>
    <p:sldId id="1016" r:id="rId23"/>
    <p:sldId id="1015" r:id="rId24"/>
    <p:sldId id="1026" r:id="rId25"/>
    <p:sldId id="1025" r:id="rId26"/>
    <p:sldId id="1024" r:id="rId27"/>
    <p:sldId id="969" r:id="rId28"/>
    <p:sldId id="970" r:id="rId29"/>
    <p:sldId id="971" r:id="rId30"/>
    <p:sldId id="972" r:id="rId31"/>
    <p:sldId id="973" r:id="rId32"/>
    <p:sldId id="974" r:id="rId33"/>
    <p:sldId id="975" r:id="rId34"/>
    <p:sldId id="852"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4" d="100"/>
          <a:sy n="114" d="100"/>
        </p:scale>
        <p:origin x="16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For we did not follow cunningly devised fables when we made known to you the power and coming of our Lord Jesus Christ, but were eyewitnesses of His majesty.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Remind them of these things, charging them before the Lord not to strive about words to no profit, to the ruin of the hearers. 15 Be diligent to present yourself approved to God, a worker who does not need to be ashamed, rightly dividing the word of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But shun profane and idle babblings, for they will increase to more ungodliness. 17 And their message will spread like cancer. Hymenaeus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Philetus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are of this sort, 18 who have strayed concerning the truth, saying that the resurrection is already past; and they overthrow the faith of some.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19 Nevertheless the solid foundation of God stands, having this seal: "The Lord knows those who are His," and, "Let everyone who names the name of Christ depart from iniquity."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9:28-30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Now it came to pass, about eight days after these sayings, that He took Peter, John, and James and went up on the mountain to pray. 29 And as He prayed, the appearance of His face was altered, and His robe became white and glistening. 30 And behold, two men talked with Him, who were Moses and Elijah…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Mark 9:2-4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 Now after six days Jesus took Peter, James, and John, and led them up on a high mountain apart by themselves; and He was transfigured before them. 3 His clothes became shining, exceedingly white, like snow, such as no launderer on earth can whiten them. 4 And Elijah appeared to them with Moses, and they were talking with Jesus.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after six days Jesus took Peter, James, and John his brother, led them up on a high mountain by themselves; 2 and He was transfigured before them. His face shone like the sun, and His clothes became as white as the light. 3 And behold, Moses and Elijah appeared to them, talking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For He received from God the Father honor and glory when such a voice came to Him from the Excellent Glory: "This is My beloved Son, in whom I am well pleased."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17:5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While he was still speaking, behold, a bright cloud overshadowed them; and suddenly a voice came out of the cloud, saying, "This is My beloved Son, in whom I am well pleased. Hear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Philippians 2:5-8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Excellent Glory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1:13-21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17,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320BF46-985A-B24F-932E-5C0C259C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679107"/>
            <a:ext cx="12268200" cy="4267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77735" y="593203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Mark 1:11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Then a voice came from heaven, "You are My beloved Son, in whom I am well pleased."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And we heard this voice which came from heaven when we were with Him on the holy mountain.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And so we have the prophetic word confirmed, which you do well to heed as a light that shines in a dark place, until the day dawns and the morning star rises in your hearts;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Jesus spoke to them again,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light of the world. He who follows Me shall not walk in darkness, but have the light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who said, "Let light shine out of darkness," made His light shine in our hearts to give us the light of the knowledge of the glory of God in the face of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knowing this first, that no prophecy of Scripture is of any private interpretation, 21 for prophecy never came by the will of man, but holy men of God spoke as they were moved by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1:13-21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Yes, I think it is right, as long as I am in this tent, to stir you up by reminding you, 14 knowing that shortly I must put off my tent, just as our Lord Jesus Christ showed me. 15 Moreover I will be careful to ensure that you always have a reminder of these things after my decease.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16 For we did not follow cunningly devised fables when we made known to you the power and coming of our Lord Jesus Christ, but were eyewitnesses of His majesty. 17 For He received from God the Father honor and glory when such a voice came to Him from the Excellent Glory: "This is My beloved Son, in whom I am well pleased." 18 And we heard this voice which came from heaven when we were with Him on the holy mountain.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And so we have the prophetic word confirmed, which you do well to heed as a light that shines in a dark place, until the day dawns and the morning star rises in your hearts; 20 knowing this first, that no prophecy of Scripture is of any private interpretation, 21 for prophecy never came by the will of man, but holy men of God spoke as they were moved by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13 Yes, I think it is right, as long as I am in this tent, to stir you up by reminding you, 14 knowing that shortly I must put off my tent, just as our Lord Jesus Christ showed me. 15 Moreover I will be careful to ensure that you always have a reminder of these things after my decease.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5:5-8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Now He who has prepared us for this very thing is God, who also has given us the Spirit as a guarantee. 6 So we are always confident, knowing that while we are at home in the body we are absent from the Lord. 7 For we walk by faith, not by sight. 8 We are confident, yes, well pleased rather to be absent from the body and to be present with the Lord.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9:27-28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And as it is appointed for men to die once, but after this the judgment, 28 so Christ was offered once to bear the sins of many. To those who eagerly wait for Him He will appear a second time, apart from sin, for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John 21:18-19</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18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when you were younger, you girded yourself and walked where you wished; but when you are old, you will stretch out your hands, and another will gird you and carry you where you do not wish."</a:t>
            </a:r>
            <a:r>
              <a:rPr lang="en-US" sz="3900" dirty="0">
                <a:effectLst/>
                <a:latin typeface="Verdana" panose="020B0604030504040204" pitchFamily="34" charset="0"/>
                <a:ea typeface="Calibri" panose="020F0502020204030204" pitchFamily="34" charset="0"/>
                <a:cs typeface="Times New Roman" panose="02020603050405020304" pitchFamily="18" charset="0"/>
              </a:rPr>
              <a:t> 19 This He spoke, signifying by what death he would glorify God. And when He had spoken this, He said to him,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"Follow Me."</a:t>
            </a: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12495</TotalTime>
  <Words>1853</Words>
  <Application>Microsoft Office PowerPoint</Application>
  <PresentationFormat>Widescreen</PresentationFormat>
  <Paragraphs>129</Paragraphs>
  <Slides>33</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740</cp:revision>
  <dcterms:created xsi:type="dcterms:W3CDTF">2009-08-18T08:19:59Z</dcterms:created>
  <dcterms:modified xsi:type="dcterms:W3CDTF">2023-05-17T05:25:03Z</dcterms:modified>
</cp:coreProperties>
</file>