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 id="2147483676" r:id="rId2"/>
    <p:sldMasterId id="2147483689" r:id="rId3"/>
  </p:sldMasterIdLst>
  <p:notesMasterIdLst>
    <p:notesMasterId r:id="rId132"/>
  </p:notesMasterIdLst>
  <p:handoutMasterIdLst>
    <p:handoutMasterId r:id="rId133"/>
  </p:handoutMasterIdLst>
  <p:sldIdLst>
    <p:sldId id="976" r:id="rId4"/>
    <p:sldId id="1274" r:id="rId5"/>
    <p:sldId id="1275" r:id="rId6"/>
    <p:sldId id="1276" r:id="rId7"/>
    <p:sldId id="1277" r:id="rId8"/>
    <p:sldId id="1046" r:id="rId9"/>
    <p:sldId id="1047" r:id="rId10"/>
    <p:sldId id="1048" r:id="rId11"/>
    <p:sldId id="1049" r:id="rId12"/>
    <p:sldId id="1050" r:id="rId13"/>
    <p:sldId id="1051" r:id="rId14"/>
    <p:sldId id="1052" r:id="rId15"/>
    <p:sldId id="1053" r:id="rId16"/>
    <p:sldId id="1054" r:id="rId17"/>
    <p:sldId id="1055" r:id="rId18"/>
    <p:sldId id="1056" r:id="rId19"/>
    <p:sldId id="1057" r:id="rId20"/>
    <p:sldId id="1058" r:id="rId21"/>
    <p:sldId id="1059" r:id="rId22"/>
    <p:sldId id="1060" r:id="rId23"/>
    <p:sldId id="1061" r:id="rId24"/>
    <p:sldId id="1330" r:id="rId25"/>
    <p:sldId id="1331" r:id="rId26"/>
    <p:sldId id="1332" r:id="rId27"/>
    <p:sldId id="1333" r:id="rId28"/>
    <p:sldId id="1334" r:id="rId29"/>
    <p:sldId id="1335" r:id="rId30"/>
    <p:sldId id="1336" r:id="rId31"/>
    <p:sldId id="1337" r:id="rId32"/>
    <p:sldId id="1338" r:id="rId33"/>
    <p:sldId id="1339" r:id="rId34"/>
    <p:sldId id="1340" r:id="rId35"/>
    <p:sldId id="1341" r:id="rId36"/>
    <p:sldId id="453" r:id="rId37"/>
    <p:sldId id="454" r:id="rId38"/>
    <p:sldId id="455" r:id="rId39"/>
    <p:sldId id="420" r:id="rId40"/>
    <p:sldId id="421" r:id="rId41"/>
    <p:sldId id="422" r:id="rId42"/>
    <p:sldId id="423" r:id="rId43"/>
    <p:sldId id="424" r:id="rId44"/>
    <p:sldId id="425" r:id="rId45"/>
    <p:sldId id="426" r:id="rId46"/>
    <p:sldId id="427" r:id="rId47"/>
    <p:sldId id="428" r:id="rId48"/>
    <p:sldId id="429" r:id="rId49"/>
    <p:sldId id="419" r:id="rId50"/>
    <p:sldId id="430" r:id="rId51"/>
    <p:sldId id="432" r:id="rId52"/>
    <p:sldId id="1017" r:id="rId53"/>
    <p:sldId id="1156" r:id="rId54"/>
    <p:sldId id="466" r:id="rId55"/>
    <p:sldId id="467" r:id="rId56"/>
    <p:sldId id="468" r:id="rId57"/>
    <p:sldId id="469" r:id="rId58"/>
    <p:sldId id="470" r:id="rId59"/>
    <p:sldId id="471" r:id="rId60"/>
    <p:sldId id="472" r:id="rId61"/>
    <p:sldId id="473" r:id="rId62"/>
    <p:sldId id="474" r:id="rId63"/>
    <p:sldId id="475" r:id="rId64"/>
    <p:sldId id="476" r:id="rId65"/>
    <p:sldId id="477" r:id="rId66"/>
    <p:sldId id="478" r:id="rId67"/>
    <p:sldId id="1157" r:id="rId68"/>
    <p:sldId id="387" r:id="rId69"/>
    <p:sldId id="1354" r:id="rId70"/>
    <p:sldId id="1355" r:id="rId71"/>
    <p:sldId id="1356" r:id="rId72"/>
    <p:sldId id="1357" r:id="rId73"/>
    <p:sldId id="1358" r:id="rId74"/>
    <p:sldId id="1359" r:id="rId75"/>
    <p:sldId id="1360" r:id="rId76"/>
    <p:sldId id="1361" r:id="rId77"/>
    <p:sldId id="1362" r:id="rId78"/>
    <p:sldId id="934" r:id="rId79"/>
    <p:sldId id="935" r:id="rId80"/>
    <p:sldId id="826" r:id="rId81"/>
    <p:sldId id="999" r:id="rId82"/>
    <p:sldId id="1000" r:id="rId83"/>
    <p:sldId id="1001" r:id="rId84"/>
    <p:sldId id="1040" r:id="rId85"/>
    <p:sldId id="464" r:id="rId86"/>
    <p:sldId id="833" r:id="rId87"/>
    <p:sldId id="465" r:id="rId88"/>
    <p:sldId id="373" r:id="rId89"/>
    <p:sldId id="978" r:id="rId90"/>
    <p:sldId id="374" r:id="rId91"/>
    <p:sldId id="979" r:id="rId92"/>
    <p:sldId id="375" r:id="rId93"/>
    <p:sldId id="981" r:id="rId94"/>
    <p:sldId id="980" r:id="rId95"/>
    <p:sldId id="985" r:id="rId96"/>
    <p:sldId id="984" r:id="rId97"/>
    <p:sldId id="1003" r:id="rId98"/>
    <p:sldId id="983" r:id="rId99"/>
    <p:sldId id="1002" r:id="rId100"/>
    <p:sldId id="1016" r:id="rId101"/>
    <p:sldId id="1015" r:id="rId102"/>
    <p:sldId id="1026" r:id="rId103"/>
    <p:sldId id="1025" r:id="rId104"/>
    <p:sldId id="1024" r:id="rId105"/>
    <p:sldId id="1023" r:id="rId106"/>
    <p:sldId id="1022" r:id="rId107"/>
    <p:sldId id="1021" r:id="rId108"/>
    <p:sldId id="1020" r:id="rId109"/>
    <p:sldId id="1019" r:id="rId110"/>
    <p:sldId id="1039" r:id="rId111"/>
    <p:sldId id="1038" r:id="rId112"/>
    <p:sldId id="1037" r:id="rId113"/>
    <p:sldId id="1036" r:id="rId114"/>
    <p:sldId id="1035" r:id="rId115"/>
    <p:sldId id="1034" r:id="rId116"/>
    <p:sldId id="1033" r:id="rId117"/>
    <p:sldId id="1032" r:id="rId118"/>
    <p:sldId id="1031" r:id="rId119"/>
    <p:sldId id="1030" r:id="rId120"/>
    <p:sldId id="1029" r:id="rId121"/>
    <p:sldId id="1027" r:id="rId122"/>
    <p:sldId id="1028" r:id="rId123"/>
    <p:sldId id="969" r:id="rId124"/>
    <p:sldId id="970" r:id="rId125"/>
    <p:sldId id="971" r:id="rId126"/>
    <p:sldId id="972" r:id="rId127"/>
    <p:sldId id="973" r:id="rId128"/>
    <p:sldId id="974" r:id="rId129"/>
    <p:sldId id="975" r:id="rId130"/>
    <p:sldId id="852" r:id="rId131"/>
  </p:sldIdLst>
  <p:sldSz cx="12192000" cy="6858000"/>
  <p:notesSz cx="9240838" cy="6954838"/>
  <p:defaultTextStyle>
    <a:defPPr>
      <a:defRPr lang="en-US"/>
    </a:defPPr>
    <a:lvl1pPr algn="l" rtl="0" fontAlgn="base">
      <a:spcBef>
        <a:spcPct val="0"/>
      </a:spcBef>
      <a:spcAft>
        <a:spcPct val="0"/>
      </a:spcAft>
      <a:defRPr kern="1200">
        <a:solidFill>
          <a:schemeClr val="tx1"/>
        </a:solidFill>
        <a:latin typeface="Verdana" pitchFamily="34" charset="0"/>
        <a:ea typeface="+mn-ea"/>
        <a:cs typeface="Arial" charset="0"/>
      </a:defRPr>
    </a:lvl1pPr>
    <a:lvl2pPr marL="457200" algn="l" rtl="0" fontAlgn="base">
      <a:spcBef>
        <a:spcPct val="0"/>
      </a:spcBef>
      <a:spcAft>
        <a:spcPct val="0"/>
      </a:spcAft>
      <a:defRPr kern="1200">
        <a:solidFill>
          <a:schemeClr val="tx1"/>
        </a:solidFill>
        <a:latin typeface="Verdana" pitchFamily="34" charset="0"/>
        <a:ea typeface="+mn-ea"/>
        <a:cs typeface="Arial" charset="0"/>
      </a:defRPr>
    </a:lvl2pPr>
    <a:lvl3pPr marL="914400" algn="l" rtl="0" fontAlgn="base">
      <a:spcBef>
        <a:spcPct val="0"/>
      </a:spcBef>
      <a:spcAft>
        <a:spcPct val="0"/>
      </a:spcAft>
      <a:defRPr kern="1200">
        <a:solidFill>
          <a:schemeClr val="tx1"/>
        </a:solidFill>
        <a:latin typeface="Verdana" pitchFamily="34" charset="0"/>
        <a:ea typeface="+mn-ea"/>
        <a:cs typeface="Arial" charset="0"/>
      </a:defRPr>
    </a:lvl3pPr>
    <a:lvl4pPr marL="1371600" algn="l" rtl="0" fontAlgn="base">
      <a:spcBef>
        <a:spcPct val="0"/>
      </a:spcBef>
      <a:spcAft>
        <a:spcPct val="0"/>
      </a:spcAft>
      <a:defRPr kern="1200">
        <a:solidFill>
          <a:schemeClr val="tx1"/>
        </a:solidFill>
        <a:latin typeface="Verdana" pitchFamily="34" charset="0"/>
        <a:ea typeface="+mn-ea"/>
        <a:cs typeface="Arial" charset="0"/>
      </a:defRPr>
    </a:lvl4pPr>
    <a:lvl5pPr marL="1828800" algn="l" rtl="0" fontAlgn="base">
      <a:spcBef>
        <a:spcPct val="0"/>
      </a:spcBef>
      <a:spcAft>
        <a:spcPct val="0"/>
      </a:spcAft>
      <a:defRPr kern="1200">
        <a:solidFill>
          <a:schemeClr val="tx1"/>
        </a:solidFill>
        <a:latin typeface="Verdana" pitchFamily="34" charset="0"/>
        <a:ea typeface="+mn-ea"/>
        <a:cs typeface="Arial" charset="0"/>
      </a:defRPr>
    </a:lvl5pPr>
    <a:lvl6pPr marL="2286000" algn="l" defTabSz="914400" rtl="0" eaLnBrk="1" latinLnBrk="0" hangingPunct="1">
      <a:defRPr kern="1200">
        <a:solidFill>
          <a:schemeClr val="tx1"/>
        </a:solidFill>
        <a:latin typeface="Verdana" pitchFamily="34" charset="0"/>
        <a:ea typeface="+mn-ea"/>
        <a:cs typeface="Arial" charset="0"/>
      </a:defRPr>
    </a:lvl6pPr>
    <a:lvl7pPr marL="2743200" algn="l" defTabSz="914400" rtl="0" eaLnBrk="1" latinLnBrk="0" hangingPunct="1">
      <a:defRPr kern="1200">
        <a:solidFill>
          <a:schemeClr val="tx1"/>
        </a:solidFill>
        <a:latin typeface="Verdana" pitchFamily="34" charset="0"/>
        <a:ea typeface="+mn-ea"/>
        <a:cs typeface="Arial" charset="0"/>
      </a:defRPr>
    </a:lvl7pPr>
    <a:lvl8pPr marL="3200400" algn="l" defTabSz="914400" rtl="0" eaLnBrk="1" latinLnBrk="0" hangingPunct="1">
      <a:defRPr kern="1200">
        <a:solidFill>
          <a:schemeClr val="tx1"/>
        </a:solidFill>
        <a:latin typeface="Verdana" pitchFamily="34" charset="0"/>
        <a:ea typeface="+mn-ea"/>
        <a:cs typeface="Arial" charset="0"/>
      </a:defRPr>
    </a:lvl8pPr>
    <a:lvl9pPr marL="3657600" algn="l" defTabSz="914400" rtl="0" eaLnBrk="1" latinLnBrk="0" hangingPunct="1">
      <a:defRPr kern="1200">
        <a:solidFill>
          <a:schemeClr val="tx1"/>
        </a:solidFill>
        <a:latin typeface="Verdana" pitchFamily="34" charset="0"/>
        <a:ea typeface="+mn-ea"/>
        <a:cs typeface="Arial"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9480"/>
    <a:srgbClr val="993366"/>
    <a:srgbClr val="C7C7C7"/>
    <a:srgbClr val="000000"/>
    <a:srgbClr val="FF0000"/>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376" autoAdjust="0"/>
    <p:restoredTop sz="94671" autoAdjust="0"/>
  </p:normalViewPr>
  <p:slideViewPr>
    <p:cSldViewPr>
      <p:cViewPr varScale="1">
        <p:scale>
          <a:sx n="114" d="100"/>
          <a:sy n="114" d="100"/>
        </p:scale>
        <p:origin x="162" y="120"/>
      </p:cViewPr>
      <p:guideLst>
        <p:guide orient="horz" pos="2160"/>
        <p:guide pos="3840"/>
      </p:guideLst>
    </p:cSldViewPr>
  </p:slideViewPr>
  <p:outlineViewPr>
    <p:cViewPr>
      <p:scale>
        <a:sx n="33" d="100"/>
        <a:sy n="33" d="100"/>
      </p:scale>
      <p:origin x="0" y="4902"/>
    </p:cViewPr>
  </p:outlineViewPr>
  <p:notesTextViewPr>
    <p:cViewPr>
      <p:scale>
        <a:sx n="100" d="100"/>
        <a:sy n="100" d="100"/>
      </p:scale>
      <p:origin x="0" y="0"/>
    </p:cViewPr>
  </p:notesTextViewPr>
  <p:sorterViewPr>
    <p:cViewPr>
      <p:scale>
        <a:sx n="66" d="100"/>
        <a:sy n="66" d="100"/>
      </p:scale>
      <p:origin x="0" y="4638"/>
    </p:cViewPr>
  </p:sorter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4.xml"/><Relationship Id="rId21" Type="http://schemas.openxmlformats.org/officeDocument/2006/relationships/slide" Target="slides/slide18.xml"/><Relationship Id="rId42" Type="http://schemas.openxmlformats.org/officeDocument/2006/relationships/slide" Target="slides/slide39.xml"/><Relationship Id="rId63" Type="http://schemas.openxmlformats.org/officeDocument/2006/relationships/slide" Target="slides/slide60.xml"/><Relationship Id="rId84" Type="http://schemas.openxmlformats.org/officeDocument/2006/relationships/slide" Target="slides/slide81.xml"/><Relationship Id="rId16" Type="http://schemas.openxmlformats.org/officeDocument/2006/relationships/slide" Target="slides/slide13.xml"/><Relationship Id="rId107" Type="http://schemas.openxmlformats.org/officeDocument/2006/relationships/slide" Target="slides/slide104.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102" Type="http://schemas.openxmlformats.org/officeDocument/2006/relationships/slide" Target="slides/slide99.xml"/><Relationship Id="rId123" Type="http://schemas.openxmlformats.org/officeDocument/2006/relationships/slide" Target="slides/slide120.xml"/><Relationship Id="rId128" Type="http://schemas.openxmlformats.org/officeDocument/2006/relationships/slide" Target="slides/slide125.xml"/><Relationship Id="rId5" Type="http://schemas.openxmlformats.org/officeDocument/2006/relationships/slide" Target="slides/slide2.xml"/><Relationship Id="rId90" Type="http://schemas.openxmlformats.org/officeDocument/2006/relationships/slide" Target="slides/slide87.xml"/><Relationship Id="rId95" Type="http://schemas.openxmlformats.org/officeDocument/2006/relationships/slide" Target="slides/slide92.xml"/><Relationship Id="rId22" Type="http://schemas.openxmlformats.org/officeDocument/2006/relationships/slide" Target="slides/slide19.xml"/><Relationship Id="rId27" Type="http://schemas.openxmlformats.org/officeDocument/2006/relationships/slide" Target="slides/slide24.xml"/><Relationship Id="rId43" Type="http://schemas.openxmlformats.org/officeDocument/2006/relationships/slide" Target="slides/slide40.xml"/><Relationship Id="rId48" Type="http://schemas.openxmlformats.org/officeDocument/2006/relationships/slide" Target="slides/slide45.xml"/><Relationship Id="rId64" Type="http://schemas.openxmlformats.org/officeDocument/2006/relationships/slide" Target="slides/slide61.xml"/><Relationship Id="rId69" Type="http://schemas.openxmlformats.org/officeDocument/2006/relationships/slide" Target="slides/slide66.xml"/><Relationship Id="rId113" Type="http://schemas.openxmlformats.org/officeDocument/2006/relationships/slide" Target="slides/slide110.xml"/><Relationship Id="rId118" Type="http://schemas.openxmlformats.org/officeDocument/2006/relationships/slide" Target="slides/slide115.xml"/><Relationship Id="rId134" Type="http://schemas.openxmlformats.org/officeDocument/2006/relationships/presProps" Target="presProps.xml"/><Relationship Id="rId80" Type="http://schemas.openxmlformats.org/officeDocument/2006/relationships/slide" Target="slides/slide77.xml"/><Relationship Id="rId85" Type="http://schemas.openxmlformats.org/officeDocument/2006/relationships/slide" Target="slides/slide82.xml"/><Relationship Id="rId12" Type="http://schemas.openxmlformats.org/officeDocument/2006/relationships/slide" Target="slides/slide9.xml"/><Relationship Id="rId17" Type="http://schemas.openxmlformats.org/officeDocument/2006/relationships/slide" Target="slides/slide14.xml"/><Relationship Id="rId33" Type="http://schemas.openxmlformats.org/officeDocument/2006/relationships/slide" Target="slides/slide30.xml"/><Relationship Id="rId38" Type="http://schemas.openxmlformats.org/officeDocument/2006/relationships/slide" Target="slides/slide35.xml"/><Relationship Id="rId59" Type="http://schemas.openxmlformats.org/officeDocument/2006/relationships/slide" Target="slides/slide56.xml"/><Relationship Id="rId103" Type="http://schemas.openxmlformats.org/officeDocument/2006/relationships/slide" Target="slides/slide100.xml"/><Relationship Id="rId108" Type="http://schemas.openxmlformats.org/officeDocument/2006/relationships/slide" Target="slides/slide105.xml"/><Relationship Id="rId124" Type="http://schemas.openxmlformats.org/officeDocument/2006/relationships/slide" Target="slides/slide121.xml"/><Relationship Id="rId129" Type="http://schemas.openxmlformats.org/officeDocument/2006/relationships/slide" Target="slides/slide126.xml"/><Relationship Id="rId54" Type="http://schemas.openxmlformats.org/officeDocument/2006/relationships/slide" Target="slides/slide51.xml"/><Relationship Id="rId70" Type="http://schemas.openxmlformats.org/officeDocument/2006/relationships/slide" Target="slides/slide67.xml"/><Relationship Id="rId75" Type="http://schemas.openxmlformats.org/officeDocument/2006/relationships/slide" Target="slides/slide72.xml"/><Relationship Id="rId91" Type="http://schemas.openxmlformats.org/officeDocument/2006/relationships/slide" Target="slides/slide88.xml"/><Relationship Id="rId96" Type="http://schemas.openxmlformats.org/officeDocument/2006/relationships/slide" Target="slides/slide93.xml"/><Relationship Id="rId1" Type="http://schemas.openxmlformats.org/officeDocument/2006/relationships/slideMaster" Target="slideMasters/slideMaster1.xml"/><Relationship Id="rId6" Type="http://schemas.openxmlformats.org/officeDocument/2006/relationships/slide" Target="slides/slide3.xml"/><Relationship Id="rId23" Type="http://schemas.openxmlformats.org/officeDocument/2006/relationships/slide" Target="slides/slide20.xml"/><Relationship Id="rId28" Type="http://schemas.openxmlformats.org/officeDocument/2006/relationships/slide" Target="slides/slide25.xml"/><Relationship Id="rId49" Type="http://schemas.openxmlformats.org/officeDocument/2006/relationships/slide" Target="slides/slide46.xml"/><Relationship Id="rId114" Type="http://schemas.openxmlformats.org/officeDocument/2006/relationships/slide" Target="slides/slide111.xml"/><Relationship Id="rId119" Type="http://schemas.openxmlformats.org/officeDocument/2006/relationships/slide" Target="slides/slide116.xml"/><Relationship Id="rId44" Type="http://schemas.openxmlformats.org/officeDocument/2006/relationships/slide" Target="slides/slide41.xml"/><Relationship Id="rId60" Type="http://schemas.openxmlformats.org/officeDocument/2006/relationships/slide" Target="slides/slide57.xml"/><Relationship Id="rId65" Type="http://schemas.openxmlformats.org/officeDocument/2006/relationships/slide" Target="slides/slide62.xml"/><Relationship Id="rId81" Type="http://schemas.openxmlformats.org/officeDocument/2006/relationships/slide" Target="slides/slide78.xml"/><Relationship Id="rId86" Type="http://schemas.openxmlformats.org/officeDocument/2006/relationships/slide" Target="slides/slide83.xml"/><Relationship Id="rId130" Type="http://schemas.openxmlformats.org/officeDocument/2006/relationships/slide" Target="slides/slide127.xml"/><Relationship Id="rId135" Type="http://schemas.openxmlformats.org/officeDocument/2006/relationships/viewProps" Target="viewProps.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109" Type="http://schemas.openxmlformats.org/officeDocument/2006/relationships/slide" Target="slides/slide10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04" Type="http://schemas.openxmlformats.org/officeDocument/2006/relationships/slide" Target="slides/slide101.xml"/><Relationship Id="rId120" Type="http://schemas.openxmlformats.org/officeDocument/2006/relationships/slide" Target="slides/slide117.xml"/><Relationship Id="rId125" Type="http://schemas.openxmlformats.org/officeDocument/2006/relationships/slide" Target="slides/slide122.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110" Type="http://schemas.openxmlformats.org/officeDocument/2006/relationships/slide" Target="slides/slide107.xml"/><Relationship Id="rId115" Type="http://schemas.openxmlformats.org/officeDocument/2006/relationships/slide" Target="slides/slide112.xml"/><Relationship Id="rId131" Type="http://schemas.openxmlformats.org/officeDocument/2006/relationships/slide" Target="slides/slide128.xml"/><Relationship Id="rId136" Type="http://schemas.openxmlformats.org/officeDocument/2006/relationships/theme" Target="theme/theme1.xml"/><Relationship Id="rId61" Type="http://schemas.openxmlformats.org/officeDocument/2006/relationships/slide" Target="slides/slide58.xml"/><Relationship Id="rId82" Type="http://schemas.openxmlformats.org/officeDocument/2006/relationships/slide" Target="slides/slide79.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100" Type="http://schemas.openxmlformats.org/officeDocument/2006/relationships/slide" Target="slides/slide97.xml"/><Relationship Id="rId105" Type="http://schemas.openxmlformats.org/officeDocument/2006/relationships/slide" Target="slides/slide102.xml"/><Relationship Id="rId126" Type="http://schemas.openxmlformats.org/officeDocument/2006/relationships/slide" Target="slides/slide123.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93" Type="http://schemas.openxmlformats.org/officeDocument/2006/relationships/slide" Target="slides/slide90.xml"/><Relationship Id="rId98" Type="http://schemas.openxmlformats.org/officeDocument/2006/relationships/slide" Target="slides/slide95.xml"/><Relationship Id="rId121" Type="http://schemas.openxmlformats.org/officeDocument/2006/relationships/slide" Target="slides/slide118.xml"/><Relationship Id="rId3" Type="http://schemas.openxmlformats.org/officeDocument/2006/relationships/slideMaster" Target="slideMasters/slideMaster3.xml"/><Relationship Id="rId25" Type="http://schemas.openxmlformats.org/officeDocument/2006/relationships/slide" Target="slides/slide22.xml"/><Relationship Id="rId46" Type="http://schemas.openxmlformats.org/officeDocument/2006/relationships/slide" Target="slides/slide43.xml"/><Relationship Id="rId67" Type="http://schemas.openxmlformats.org/officeDocument/2006/relationships/slide" Target="slides/slide64.xml"/><Relationship Id="rId116" Type="http://schemas.openxmlformats.org/officeDocument/2006/relationships/slide" Target="slides/slide113.xml"/><Relationship Id="rId137" Type="http://schemas.openxmlformats.org/officeDocument/2006/relationships/tableStyles" Target="tableStyles.xml"/><Relationship Id="rId20" Type="http://schemas.openxmlformats.org/officeDocument/2006/relationships/slide" Target="slides/slide17.xml"/><Relationship Id="rId41" Type="http://schemas.openxmlformats.org/officeDocument/2006/relationships/slide" Target="slides/slide38.xml"/><Relationship Id="rId62" Type="http://schemas.openxmlformats.org/officeDocument/2006/relationships/slide" Target="slides/slide59.xml"/><Relationship Id="rId83" Type="http://schemas.openxmlformats.org/officeDocument/2006/relationships/slide" Target="slides/slide80.xml"/><Relationship Id="rId88" Type="http://schemas.openxmlformats.org/officeDocument/2006/relationships/slide" Target="slides/slide85.xml"/><Relationship Id="rId111" Type="http://schemas.openxmlformats.org/officeDocument/2006/relationships/slide" Target="slides/slide108.xml"/><Relationship Id="rId132" Type="http://schemas.openxmlformats.org/officeDocument/2006/relationships/notesMaster" Target="notesMasters/notesMaster1.xml"/><Relationship Id="rId15" Type="http://schemas.openxmlformats.org/officeDocument/2006/relationships/slide" Target="slides/slide12.xml"/><Relationship Id="rId36" Type="http://schemas.openxmlformats.org/officeDocument/2006/relationships/slide" Target="slides/slide33.xml"/><Relationship Id="rId57" Type="http://schemas.openxmlformats.org/officeDocument/2006/relationships/slide" Target="slides/slide54.xml"/><Relationship Id="rId106" Type="http://schemas.openxmlformats.org/officeDocument/2006/relationships/slide" Target="slides/slide103.xml"/><Relationship Id="rId127" Type="http://schemas.openxmlformats.org/officeDocument/2006/relationships/slide" Target="slides/slide124.xml"/><Relationship Id="rId10" Type="http://schemas.openxmlformats.org/officeDocument/2006/relationships/slide" Target="slides/slide7.xml"/><Relationship Id="rId31" Type="http://schemas.openxmlformats.org/officeDocument/2006/relationships/slide" Target="slides/slide28.xml"/><Relationship Id="rId52" Type="http://schemas.openxmlformats.org/officeDocument/2006/relationships/slide" Target="slides/slide49.xml"/><Relationship Id="rId73" Type="http://schemas.openxmlformats.org/officeDocument/2006/relationships/slide" Target="slides/slide70.xml"/><Relationship Id="rId78" Type="http://schemas.openxmlformats.org/officeDocument/2006/relationships/slide" Target="slides/slide75.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slide" Target="slides/slide98.xml"/><Relationship Id="rId122" Type="http://schemas.openxmlformats.org/officeDocument/2006/relationships/slide" Target="slides/slide119.xml"/><Relationship Id="rId4" Type="http://schemas.openxmlformats.org/officeDocument/2006/relationships/slide" Target="slides/slide1.xml"/><Relationship Id="rId9" Type="http://schemas.openxmlformats.org/officeDocument/2006/relationships/slide" Target="slides/slide6.xml"/><Relationship Id="rId26" Type="http://schemas.openxmlformats.org/officeDocument/2006/relationships/slide" Target="slides/slide23.xml"/><Relationship Id="rId47" Type="http://schemas.openxmlformats.org/officeDocument/2006/relationships/slide" Target="slides/slide44.xml"/><Relationship Id="rId68" Type="http://schemas.openxmlformats.org/officeDocument/2006/relationships/slide" Target="slides/slide65.xml"/><Relationship Id="rId89" Type="http://schemas.openxmlformats.org/officeDocument/2006/relationships/slide" Target="slides/slide86.xml"/><Relationship Id="rId112" Type="http://schemas.openxmlformats.org/officeDocument/2006/relationships/slide" Target="slides/slide109.xml"/><Relationship Id="rId133"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3075" name="Rectangle 3"/>
          <p:cNvSpPr>
            <a:spLocks noGrp="1" noChangeArrowheads="1"/>
          </p:cNvSpPr>
          <p:nvPr>
            <p:ph type="dt" sz="quarter" idx="1"/>
          </p:nvPr>
        </p:nvSpPr>
        <p:spPr bwMode="auto">
          <a:xfrm>
            <a:off x="5235575"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smtClean="0">
                <a:latin typeface="Arial" charset="0"/>
              </a:defRPr>
            </a:lvl1pPr>
          </a:lstStyle>
          <a:p>
            <a:pPr>
              <a:defRPr/>
            </a:pPr>
            <a:endParaRPr lang="en-US" dirty="0"/>
          </a:p>
        </p:txBody>
      </p:sp>
      <p:sp>
        <p:nvSpPr>
          <p:cNvPr id="3076" name="Rectangle 4"/>
          <p:cNvSpPr>
            <a:spLocks noGrp="1" noChangeArrowheads="1"/>
          </p:cNvSpPr>
          <p:nvPr>
            <p:ph type="ftr" sz="quarter" idx="2"/>
          </p:nvPr>
        </p:nvSpPr>
        <p:spPr bwMode="auto">
          <a:xfrm>
            <a:off x="0"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3077" name="Rectangle 5"/>
          <p:cNvSpPr>
            <a:spLocks noGrp="1" noChangeArrowheads="1"/>
          </p:cNvSpPr>
          <p:nvPr>
            <p:ph type="sldNum" sz="quarter" idx="3"/>
          </p:nvPr>
        </p:nvSpPr>
        <p:spPr bwMode="auto">
          <a:xfrm>
            <a:off x="5235575"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smtClean="0">
                <a:latin typeface="Arial" charset="0"/>
              </a:defRPr>
            </a:lvl1pPr>
          </a:lstStyle>
          <a:p>
            <a:pPr>
              <a:defRPr/>
            </a:pPr>
            <a:fld id="{92F7831D-801C-46EA-86DA-844BD6A16010}" type="slidenum">
              <a:rPr lang="en-US"/>
              <a:pPr>
                <a:defRPr/>
              </a:pPr>
              <a:t>‹#›</a:t>
            </a:fld>
            <a:endParaRPr lang="en-US" dirty="0"/>
          </a:p>
        </p:txBody>
      </p:sp>
    </p:spTree>
    <p:extLst>
      <p:ext uri="{BB962C8B-B14F-4D97-AF65-F5344CB8AC3E}">
        <p14:creationId xmlns:p14="http://schemas.microsoft.com/office/powerpoint/2010/main" val="29795326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4099" name="Rectangle 3"/>
          <p:cNvSpPr>
            <a:spLocks noGrp="1" noChangeArrowheads="1"/>
          </p:cNvSpPr>
          <p:nvPr>
            <p:ph type="dt" idx="1"/>
          </p:nvPr>
        </p:nvSpPr>
        <p:spPr bwMode="auto">
          <a:xfrm>
            <a:off x="5235575"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smtClean="0">
                <a:latin typeface="Arial" charset="0"/>
              </a:defRPr>
            </a:lvl1pPr>
          </a:lstStyle>
          <a:p>
            <a:pPr>
              <a:defRPr/>
            </a:pPr>
            <a:endParaRPr lang="en-US" dirty="0"/>
          </a:p>
        </p:txBody>
      </p:sp>
      <p:sp>
        <p:nvSpPr>
          <p:cNvPr id="48132" name="Rectangle 4"/>
          <p:cNvSpPr>
            <a:spLocks noGrp="1" noRot="1" noChangeAspect="1" noChangeArrowheads="1" noTextEdit="1"/>
          </p:cNvSpPr>
          <p:nvPr>
            <p:ph type="sldImg" idx="2"/>
          </p:nvPr>
        </p:nvSpPr>
        <p:spPr bwMode="auto">
          <a:xfrm>
            <a:off x="2303463" y="522288"/>
            <a:ext cx="4633912" cy="2606675"/>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923925" y="3303588"/>
            <a:ext cx="7392988" cy="312896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102" name="Rectangle 6"/>
          <p:cNvSpPr>
            <a:spLocks noGrp="1" noChangeArrowheads="1"/>
          </p:cNvSpPr>
          <p:nvPr>
            <p:ph type="ftr" sz="quarter" idx="4"/>
          </p:nvPr>
        </p:nvSpPr>
        <p:spPr bwMode="auto">
          <a:xfrm>
            <a:off x="0"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4103" name="Rectangle 7"/>
          <p:cNvSpPr>
            <a:spLocks noGrp="1" noChangeArrowheads="1"/>
          </p:cNvSpPr>
          <p:nvPr>
            <p:ph type="sldNum" sz="quarter" idx="5"/>
          </p:nvPr>
        </p:nvSpPr>
        <p:spPr bwMode="auto">
          <a:xfrm>
            <a:off x="5235575"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smtClean="0">
                <a:latin typeface="Arial" charset="0"/>
              </a:defRPr>
            </a:lvl1pPr>
          </a:lstStyle>
          <a:p>
            <a:pPr>
              <a:defRPr/>
            </a:pPr>
            <a:fld id="{26A3953D-5909-4241-B856-34C355E70DD7}" type="slidenum">
              <a:rPr lang="en-US"/>
              <a:pPr>
                <a:defRPr/>
              </a:pPr>
              <a:t>‹#›</a:t>
            </a:fld>
            <a:endParaRPr lang="en-US" dirty="0"/>
          </a:p>
        </p:txBody>
      </p:sp>
    </p:spTree>
    <p:extLst>
      <p:ext uri="{BB962C8B-B14F-4D97-AF65-F5344CB8AC3E}">
        <p14:creationId xmlns:p14="http://schemas.microsoft.com/office/powerpoint/2010/main" val="97750388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8467" y="20638"/>
            <a:ext cx="12192000" cy="6858000"/>
            <a:chOff x="0" y="0"/>
            <a:chExt cx="5760" cy="4320"/>
          </a:xfrm>
        </p:grpSpPr>
        <p:sp>
          <p:nvSpPr>
            <p:cNvPr id="5"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6"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7" name="Freeform 5"/>
          <p:cNvSpPr>
            <a:spLocks/>
          </p:cNvSpPr>
          <p:nvPr/>
        </p:nvSpPr>
        <p:spPr bwMode="hidden">
          <a:xfrm>
            <a:off x="8322733" y="626903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8" name="Group 6"/>
          <p:cNvGrpSpPr>
            <a:grpSpLocks/>
          </p:cNvGrpSpPr>
          <p:nvPr/>
        </p:nvGrpSpPr>
        <p:grpSpPr bwMode="auto">
          <a:xfrm>
            <a:off x="-2117" y="6034088"/>
            <a:ext cx="10460568" cy="850900"/>
            <a:chOff x="0" y="3792"/>
            <a:chExt cx="4942" cy="536"/>
          </a:xfrm>
        </p:grpSpPr>
        <p:sp>
          <p:nvSpPr>
            <p:cNvPr id="9"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592" y="527"/>
                  </a:cxn>
                  <a:cxn ang="0">
                    <a:pos x="994" y="529"/>
                  </a:cxn>
                  <a:cxn ang="0">
                    <a:pos x="828" y="473"/>
                  </a:cxn>
                  <a:cxn ang="0">
                    <a:pos x="636" y="373"/>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13"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14"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15"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16"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11"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7" name="Group 15"/>
          <p:cNvGrpSpPr>
            <a:grpSpLocks/>
          </p:cNvGrpSpPr>
          <p:nvPr/>
        </p:nvGrpSpPr>
        <p:grpSpPr bwMode="auto">
          <a:xfrm>
            <a:off x="836085" y="6021388"/>
            <a:ext cx="7579783" cy="849312"/>
            <a:chOff x="395" y="3793"/>
            <a:chExt cx="3581" cy="535"/>
          </a:xfrm>
        </p:grpSpPr>
        <p:sp>
          <p:nvSpPr>
            <p:cNvPr id="18" name="Freeform 16"/>
            <p:cNvSpPr>
              <a:spLocks/>
            </p:cNvSpPr>
            <p:nvPr userDrawn="1"/>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19" name="Freeform 17"/>
            <p:cNvSpPr>
              <a:spLocks/>
            </p:cNvSpPr>
            <p:nvPr userDrawn="1"/>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20" name="Freeform 18"/>
            <p:cNvSpPr>
              <a:spLocks/>
            </p:cNvSpPr>
            <p:nvPr userDrawn="1"/>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21" name="Freeform 19"/>
            <p:cNvSpPr>
              <a:spLocks/>
            </p:cNvSpPr>
            <p:nvPr userDrawn="1"/>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22" name="Freeform 20"/>
            <p:cNvSpPr>
              <a:spLocks/>
            </p:cNvSpPr>
            <p:nvPr userDrawn="1"/>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23" name="Freeform 21"/>
            <p:cNvSpPr>
              <a:spLocks/>
            </p:cNvSpPr>
            <p:nvPr userDrawn="1"/>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8390" name="Rectangle 22"/>
          <p:cNvSpPr>
            <a:spLocks noGrp="1" noChangeArrowheads="1"/>
          </p:cNvSpPr>
          <p:nvPr>
            <p:ph type="ctrTitle" sz="quarter"/>
          </p:nvPr>
        </p:nvSpPr>
        <p:spPr>
          <a:xfrm>
            <a:off x="609600" y="1447801"/>
            <a:ext cx="10972800" cy="1736725"/>
          </a:xfrm>
        </p:spPr>
        <p:txBody>
          <a:bodyPr/>
          <a:lstStyle>
            <a:lvl1pPr>
              <a:defRPr sz="5400"/>
            </a:lvl1pPr>
          </a:lstStyle>
          <a:p>
            <a:r>
              <a:rPr lang="en-US"/>
              <a:t>Click to edit Master title style</a:t>
            </a:r>
          </a:p>
        </p:txBody>
      </p:sp>
      <p:sp>
        <p:nvSpPr>
          <p:cNvPr id="58391" name="Rectangle 23"/>
          <p:cNvSpPr>
            <a:spLocks noGrp="1" noChangeArrowheads="1"/>
          </p:cNvSpPr>
          <p:nvPr>
            <p:ph type="subTitle" sz="quarter" idx="1"/>
          </p:nvPr>
        </p:nvSpPr>
        <p:spPr>
          <a:xfrm>
            <a:off x="1828800" y="3429000"/>
            <a:ext cx="85344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24" name="Rectangle 24"/>
          <p:cNvSpPr>
            <a:spLocks noGrp="1" noChangeArrowheads="1"/>
          </p:cNvSpPr>
          <p:nvPr>
            <p:ph type="dt" sz="quarter" idx="10"/>
          </p:nvPr>
        </p:nvSpPr>
        <p:spPr/>
        <p:txBody>
          <a:bodyPr/>
          <a:lstStyle>
            <a:lvl1pPr>
              <a:defRPr smtClean="0"/>
            </a:lvl1pPr>
          </a:lstStyle>
          <a:p>
            <a:pPr>
              <a:defRPr/>
            </a:pPr>
            <a:endParaRPr lang="en-US" dirty="0"/>
          </a:p>
        </p:txBody>
      </p:sp>
      <p:sp>
        <p:nvSpPr>
          <p:cNvPr id="25" name="Rectangle 25"/>
          <p:cNvSpPr>
            <a:spLocks noGrp="1" noChangeArrowheads="1"/>
          </p:cNvSpPr>
          <p:nvPr>
            <p:ph type="sldNum" sz="quarter" idx="11"/>
          </p:nvPr>
        </p:nvSpPr>
        <p:spPr/>
        <p:txBody>
          <a:bodyPr/>
          <a:lstStyle>
            <a:lvl1pPr>
              <a:defRPr smtClean="0"/>
            </a:lvl1pPr>
          </a:lstStyle>
          <a:p>
            <a:pPr>
              <a:defRPr/>
            </a:pPr>
            <a:fld id="{1DC1A1B7-325C-4BC2-BB16-97769B9704D7}" type="slidenum">
              <a:rPr lang="en-US"/>
              <a:pPr>
                <a:defRPr/>
              </a:pPr>
              <a:t>‹#›</a:t>
            </a:fld>
            <a:endParaRPr lang="en-US" dirty="0"/>
          </a:p>
        </p:txBody>
      </p:sp>
      <p:sp>
        <p:nvSpPr>
          <p:cNvPr id="26" name="Rectangle 26"/>
          <p:cNvSpPr>
            <a:spLocks noGrp="1" noChangeArrowheads="1"/>
          </p:cNvSpPr>
          <p:nvPr>
            <p:ph type="ftr" sz="quarter" idx="12"/>
          </p:nvPr>
        </p:nvSpPr>
        <p:spPr/>
        <p:txBody>
          <a:bodyPr/>
          <a:lstStyle>
            <a:lvl1pPr>
              <a:defRPr smtClean="0"/>
            </a:lvl1pPr>
          </a:lstStyle>
          <a:p>
            <a:pPr>
              <a:defRPr/>
            </a:pP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6EFCA14-B532-41E9-B362-B3D555C18BA7}"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28600"/>
            <a:ext cx="27432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28600"/>
            <a:ext cx="80264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F66412-7F99-47F3-844C-CA9CB620B688}"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28600"/>
            <a:ext cx="10972800" cy="586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AB6D5EC9-8A6E-4564-A6E4-C88FE0AD2226}" type="slidenum">
              <a:rPr lang="en-US"/>
              <a:pPr>
                <a:defRPr/>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8467" y="20638"/>
            <a:ext cx="12192000" cy="6858000"/>
            <a:chOff x="0" y="0"/>
            <a:chExt cx="5760" cy="4320"/>
          </a:xfrm>
        </p:grpSpPr>
        <p:sp>
          <p:nvSpPr>
            <p:cNvPr id="5"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6"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7" name="Freeform 5"/>
          <p:cNvSpPr>
            <a:spLocks/>
          </p:cNvSpPr>
          <p:nvPr/>
        </p:nvSpPr>
        <p:spPr bwMode="hidden">
          <a:xfrm>
            <a:off x="8322733" y="626903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8" name="Group 6"/>
          <p:cNvGrpSpPr>
            <a:grpSpLocks/>
          </p:cNvGrpSpPr>
          <p:nvPr/>
        </p:nvGrpSpPr>
        <p:grpSpPr bwMode="auto">
          <a:xfrm>
            <a:off x="-2117" y="6034088"/>
            <a:ext cx="10460568" cy="850900"/>
            <a:chOff x="0" y="3792"/>
            <a:chExt cx="4942" cy="536"/>
          </a:xfrm>
        </p:grpSpPr>
        <p:sp>
          <p:nvSpPr>
            <p:cNvPr id="9"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592" y="527"/>
                  </a:cxn>
                  <a:cxn ang="0">
                    <a:pos x="994" y="529"/>
                  </a:cxn>
                  <a:cxn ang="0">
                    <a:pos x="828" y="473"/>
                  </a:cxn>
                  <a:cxn ang="0">
                    <a:pos x="636" y="373"/>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3"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4"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5"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6"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11"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grpSp>
        <p:nvGrpSpPr>
          <p:cNvPr id="17" name="Group 15"/>
          <p:cNvGrpSpPr>
            <a:grpSpLocks/>
          </p:cNvGrpSpPr>
          <p:nvPr/>
        </p:nvGrpSpPr>
        <p:grpSpPr bwMode="auto">
          <a:xfrm>
            <a:off x="836085" y="6021388"/>
            <a:ext cx="7579783" cy="849312"/>
            <a:chOff x="395" y="3793"/>
            <a:chExt cx="3581" cy="535"/>
          </a:xfrm>
        </p:grpSpPr>
        <p:sp>
          <p:nvSpPr>
            <p:cNvPr id="18" name="Freeform 16"/>
            <p:cNvSpPr>
              <a:spLocks/>
            </p:cNvSpPr>
            <p:nvPr userDrawn="1"/>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9" name="Freeform 17"/>
            <p:cNvSpPr>
              <a:spLocks/>
            </p:cNvSpPr>
            <p:nvPr userDrawn="1"/>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0" name="Freeform 18"/>
            <p:cNvSpPr>
              <a:spLocks/>
            </p:cNvSpPr>
            <p:nvPr userDrawn="1"/>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1" name="Freeform 19"/>
            <p:cNvSpPr>
              <a:spLocks/>
            </p:cNvSpPr>
            <p:nvPr userDrawn="1"/>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2" name="Freeform 20"/>
            <p:cNvSpPr>
              <a:spLocks/>
            </p:cNvSpPr>
            <p:nvPr userDrawn="1"/>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3" name="Freeform 21"/>
            <p:cNvSpPr>
              <a:spLocks/>
            </p:cNvSpPr>
            <p:nvPr userDrawn="1"/>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8390" name="Rectangle 22"/>
          <p:cNvSpPr>
            <a:spLocks noGrp="1" noChangeArrowheads="1"/>
          </p:cNvSpPr>
          <p:nvPr>
            <p:ph type="ctrTitle" sz="quarter"/>
          </p:nvPr>
        </p:nvSpPr>
        <p:spPr>
          <a:xfrm>
            <a:off x="609600" y="1447801"/>
            <a:ext cx="10972800" cy="1736725"/>
          </a:xfrm>
        </p:spPr>
        <p:txBody>
          <a:bodyPr/>
          <a:lstStyle>
            <a:lvl1pPr>
              <a:defRPr sz="5400"/>
            </a:lvl1pPr>
          </a:lstStyle>
          <a:p>
            <a:r>
              <a:rPr lang="en-US"/>
              <a:t>Click to edit Master title style</a:t>
            </a:r>
          </a:p>
        </p:txBody>
      </p:sp>
      <p:sp>
        <p:nvSpPr>
          <p:cNvPr id="58391" name="Rectangle 23"/>
          <p:cNvSpPr>
            <a:spLocks noGrp="1" noChangeArrowheads="1"/>
          </p:cNvSpPr>
          <p:nvPr>
            <p:ph type="subTitle" sz="quarter" idx="1"/>
          </p:nvPr>
        </p:nvSpPr>
        <p:spPr>
          <a:xfrm>
            <a:off x="1828800" y="3429000"/>
            <a:ext cx="85344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24" name="Rectangle 24"/>
          <p:cNvSpPr>
            <a:spLocks noGrp="1" noChangeArrowheads="1"/>
          </p:cNvSpPr>
          <p:nvPr>
            <p:ph type="dt" sz="quarter" idx="10"/>
          </p:nvPr>
        </p:nvSpPr>
        <p:spPr/>
        <p:txBody>
          <a:bodyPr/>
          <a:lstStyle>
            <a:lvl1pPr>
              <a:defRPr smtClean="0"/>
            </a:lvl1pPr>
          </a:lstStyle>
          <a:p>
            <a:pPr>
              <a:defRPr/>
            </a:pPr>
            <a:endParaRPr lang="en-US" dirty="0">
              <a:solidFill>
                <a:srgbClr val="FFFFFF"/>
              </a:solidFill>
            </a:endParaRPr>
          </a:p>
        </p:txBody>
      </p:sp>
      <p:sp>
        <p:nvSpPr>
          <p:cNvPr id="25" name="Rectangle 25"/>
          <p:cNvSpPr>
            <a:spLocks noGrp="1" noChangeArrowheads="1"/>
          </p:cNvSpPr>
          <p:nvPr>
            <p:ph type="sldNum" sz="quarter" idx="11"/>
          </p:nvPr>
        </p:nvSpPr>
        <p:spPr/>
        <p:txBody>
          <a:bodyPr/>
          <a:lstStyle>
            <a:lvl1pPr>
              <a:defRPr smtClean="0"/>
            </a:lvl1pPr>
          </a:lstStyle>
          <a:p>
            <a:pPr>
              <a:defRPr/>
            </a:pPr>
            <a:fld id="{1DC1A1B7-325C-4BC2-BB16-97769B9704D7}" type="slidenum">
              <a:rPr lang="en-US">
                <a:solidFill>
                  <a:srgbClr val="FFFFFF"/>
                </a:solidFill>
              </a:rPr>
              <a:pPr>
                <a:defRPr/>
              </a:pPr>
              <a:t>‹#›</a:t>
            </a:fld>
            <a:endParaRPr lang="en-US" dirty="0">
              <a:solidFill>
                <a:srgbClr val="FFFFFF"/>
              </a:solidFill>
            </a:endParaRPr>
          </a:p>
        </p:txBody>
      </p:sp>
      <p:sp>
        <p:nvSpPr>
          <p:cNvPr id="26" name="Rectangle 26"/>
          <p:cNvSpPr>
            <a:spLocks noGrp="1" noChangeArrowheads="1"/>
          </p:cNvSpPr>
          <p:nvPr>
            <p:ph type="ftr" sz="quarter" idx="12"/>
          </p:nvPr>
        </p:nvSpPr>
        <p:spPr/>
        <p:txBody>
          <a:bodyPr/>
          <a:lstStyle>
            <a:lvl1pPr>
              <a:defRPr smtClean="0"/>
            </a:lvl1pPr>
          </a:lstStyle>
          <a:p>
            <a:pPr>
              <a:defRPr/>
            </a:pPr>
            <a:endParaRPr lang="en-US" dirty="0">
              <a:solidFill>
                <a:srgbClr val="FFFFFF"/>
              </a:solidFill>
            </a:endParaRPr>
          </a:p>
        </p:txBody>
      </p:sp>
    </p:spTree>
    <p:extLst>
      <p:ext uri="{BB962C8B-B14F-4D97-AF65-F5344CB8AC3E}">
        <p14:creationId xmlns:p14="http://schemas.microsoft.com/office/powerpoint/2010/main" val="5292517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B939AA26-F120-4EAC-8FF7-3E0ED4AAA0BB}"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41452841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E99B5862-7B3B-46F9-ABA4-DB7E183A5F87}"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4222493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3FD90DE7-1F95-490D-8C4E-9764013E9666}"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8400450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8"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9" name="Rectangle 26"/>
          <p:cNvSpPr>
            <a:spLocks noGrp="1" noChangeArrowheads="1"/>
          </p:cNvSpPr>
          <p:nvPr>
            <p:ph type="sldNum" sz="quarter" idx="12"/>
          </p:nvPr>
        </p:nvSpPr>
        <p:spPr>
          <a:ln/>
        </p:spPr>
        <p:txBody>
          <a:bodyPr/>
          <a:lstStyle>
            <a:lvl1pPr>
              <a:defRPr/>
            </a:lvl1pPr>
          </a:lstStyle>
          <a:p>
            <a:pPr>
              <a:defRPr/>
            </a:pPr>
            <a:fld id="{9656F464-9AEB-4CD3-84BF-56CF33D7C7F8}"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8768907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5" name="Rectangle 26"/>
          <p:cNvSpPr>
            <a:spLocks noGrp="1" noChangeArrowheads="1"/>
          </p:cNvSpPr>
          <p:nvPr>
            <p:ph type="sldNum" sz="quarter" idx="12"/>
          </p:nvPr>
        </p:nvSpPr>
        <p:spPr>
          <a:ln/>
        </p:spPr>
        <p:txBody>
          <a:bodyPr/>
          <a:lstStyle>
            <a:lvl1pPr>
              <a:defRPr/>
            </a:lvl1pPr>
          </a:lstStyle>
          <a:p>
            <a:pPr>
              <a:defRPr/>
            </a:pPr>
            <a:fld id="{99F62AB5-D548-4F98-84ED-9BC4CBFD44AC}"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8234944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3"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4" name="Rectangle 26"/>
          <p:cNvSpPr>
            <a:spLocks noGrp="1" noChangeArrowheads="1"/>
          </p:cNvSpPr>
          <p:nvPr>
            <p:ph type="sldNum" sz="quarter" idx="12"/>
          </p:nvPr>
        </p:nvSpPr>
        <p:spPr>
          <a:ln/>
        </p:spPr>
        <p:txBody>
          <a:bodyPr/>
          <a:lstStyle>
            <a:lvl1pPr>
              <a:defRPr/>
            </a:lvl1pPr>
          </a:lstStyle>
          <a:p>
            <a:pPr>
              <a:defRPr/>
            </a:pPr>
            <a:fld id="{391A8B4F-E3A7-45E5-ACCF-357168C29989}"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0863893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939AA26-F120-4EAC-8FF7-3E0ED4AAA0BB}" type="slidenum">
              <a:rPr lang="en-US"/>
              <a:pPr>
                <a:defRPr/>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02848C6A-7587-4ED9-8370-E99A1FF4FF40}"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9564771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1709BBAD-74FA-4056-AAA3-D58B2879018F}"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7375321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B6EFCA14-B532-41E9-B362-B3D555C18BA7}"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83512283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28600"/>
            <a:ext cx="27432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28600"/>
            <a:ext cx="80264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E9F66412-7F99-47F3-844C-CA9CB620B688}"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92637879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28600"/>
            <a:ext cx="10972800" cy="586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5" name="Rectangle 26"/>
          <p:cNvSpPr>
            <a:spLocks noGrp="1" noChangeArrowheads="1"/>
          </p:cNvSpPr>
          <p:nvPr>
            <p:ph type="sldNum" sz="quarter" idx="12"/>
          </p:nvPr>
        </p:nvSpPr>
        <p:spPr>
          <a:ln/>
        </p:spPr>
        <p:txBody>
          <a:bodyPr/>
          <a:lstStyle>
            <a:lvl1pPr>
              <a:defRPr/>
            </a:lvl1pPr>
          </a:lstStyle>
          <a:p>
            <a:pPr>
              <a:defRPr/>
            </a:pPr>
            <a:fld id="{AB6D5EC9-8A6E-4564-A6E4-C88FE0AD2226}"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57021302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5/6/2023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0705228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5/6/2023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9421650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5/6/2023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1981835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US" smtClean="0"/>
              <a:t>5/6/2023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32809953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US" smtClean="0"/>
              <a:t>5/6/2023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6936835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9B5862-7B3B-46F9-ABA4-DB7E183A5F87}" type="slidenum">
              <a:rPr lang="en-US"/>
              <a:pPr>
                <a:defRPr/>
              </a:pPr>
              <a:t>‹#›</a:t>
            </a:fld>
            <a:endParaRPr lang="en-U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US" smtClean="0"/>
              <a:t>5/6/2023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01986173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5/6/2023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05543017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5/6/2023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073004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5/6/2023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8017778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5/6/2023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92562489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5/6/2023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312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3FD90DE7-1F95-490D-8C4E-9764013E9666}"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dt" sz="half" idx="10"/>
          </p:nvPr>
        </p:nvSpPr>
        <p:spPr>
          <a:ln/>
        </p:spPr>
        <p:txBody>
          <a:bodyPr/>
          <a:lstStyle>
            <a:lvl1pPr>
              <a:defRPr/>
            </a:lvl1pPr>
          </a:lstStyle>
          <a:p>
            <a:pPr>
              <a:defRPr/>
            </a:pPr>
            <a:endParaRPr lang="en-US" dirty="0"/>
          </a:p>
        </p:txBody>
      </p:sp>
      <p:sp>
        <p:nvSpPr>
          <p:cNvPr id="8"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26"/>
          <p:cNvSpPr>
            <a:spLocks noGrp="1" noChangeArrowheads="1"/>
          </p:cNvSpPr>
          <p:nvPr>
            <p:ph type="sldNum" sz="quarter" idx="12"/>
          </p:nvPr>
        </p:nvSpPr>
        <p:spPr>
          <a:ln/>
        </p:spPr>
        <p:txBody>
          <a:bodyPr/>
          <a:lstStyle>
            <a:lvl1pPr>
              <a:defRPr/>
            </a:lvl1pPr>
          </a:lstStyle>
          <a:p>
            <a:pPr>
              <a:defRPr/>
            </a:pPr>
            <a:fld id="{9656F464-9AEB-4CD3-84BF-56CF33D7C7F8}"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99F62AB5-D548-4F98-84ED-9BC4CBFD44AC}"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dirty="0"/>
          </a:p>
        </p:txBody>
      </p:sp>
      <p:sp>
        <p:nvSpPr>
          <p:cNvPr id="3"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26"/>
          <p:cNvSpPr>
            <a:spLocks noGrp="1" noChangeArrowheads="1"/>
          </p:cNvSpPr>
          <p:nvPr>
            <p:ph type="sldNum" sz="quarter" idx="12"/>
          </p:nvPr>
        </p:nvSpPr>
        <p:spPr>
          <a:ln/>
        </p:spPr>
        <p:txBody>
          <a:bodyPr/>
          <a:lstStyle>
            <a:lvl1pPr>
              <a:defRPr/>
            </a:lvl1pPr>
          </a:lstStyle>
          <a:p>
            <a:pPr>
              <a:defRPr/>
            </a:pPr>
            <a:fld id="{391A8B4F-E3A7-45E5-ACCF-357168C29989}"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02848C6A-7587-4ED9-8370-E99A1FF4FF40}"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1709BBAD-74FA-4056-AAA3-D58B2879018F}"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12192000" cy="6858000"/>
            <a:chOff x="0" y="0"/>
            <a:chExt cx="5760" cy="4320"/>
          </a:xfrm>
        </p:grpSpPr>
        <p:sp>
          <p:nvSpPr>
            <p:cNvPr id="57347"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57348"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57349" name="Freeform 5"/>
          <p:cNvSpPr>
            <a:spLocks/>
          </p:cNvSpPr>
          <p:nvPr/>
        </p:nvSpPr>
        <p:spPr bwMode="hidden">
          <a:xfrm>
            <a:off x="8331200" y="626268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1028" name="Group 6"/>
          <p:cNvGrpSpPr>
            <a:grpSpLocks/>
          </p:cNvGrpSpPr>
          <p:nvPr/>
        </p:nvGrpSpPr>
        <p:grpSpPr bwMode="auto">
          <a:xfrm>
            <a:off x="0" y="6019800"/>
            <a:ext cx="10464800" cy="857250"/>
            <a:chOff x="0" y="3792"/>
            <a:chExt cx="4944" cy="540"/>
          </a:xfrm>
        </p:grpSpPr>
        <p:sp>
          <p:nvSpPr>
            <p:cNvPr id="57351"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42" name="Group 8"/>
            <p:cNvGrpSpPr>
              <a:grpSpLocks/>
            </p:cNvGrpSpPr>
            <p:nvPr userDrawn="1"/>
          </p:nvGrpSpPr>
          <p:grpSpPr bwMode="auto">
            <a:xfrm>
              <a:off x="2486" y="3792"/>
              <a:ext cx="2458" cy="540"/>
              <a:chOff x="2486" y="3792"/>
              <a:chExt cx="2458" cy="540"/>
            </a:xfrm>
          </p:grpSpPr>
          <p:sp>
            <p:nvSpPr>
              <p:cNvPr id="57353"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57354"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57355"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57356"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57357"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57358"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029" name="Group 15"/>
          <p:cNvGrpSpPr>
            <a:grpSpLocks/>
          </p:cNvGrpSpPr>
          <p:nvPr/>
        </p:nvGrpSpPr>
        <p:grpSpPr bwMode="auto">
          <a:xfrm>
            <a:off x="836085" y="6021388"/>
            <a:ext cx="7579783" cy="849312"/>
            <a:chOff x="395" y="3793"/>
            <a:chExt cx="3581" cy="535"/>
          </a:xfrm>
        </p:grpSpPr>
        <p:sp>
          <p:nvSpPr>
            <p:cNvPr id="57360"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57361"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57362"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57363"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57364"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57365"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7366" name="Rectangle 22"/>
          <p:cNvSpPr>
            <a:spLocks noGrp="1" noChangeArrowheads="1"/>
          </p:cNvSpPr>
          <p:nvPr>
            <p:ph type="title"/>
          </p:nvPr>
        </p:nvSpPr>
        <p:spPr bwMode="auto">
          <a:xfrm>
            <a:off x="609600" y="228600"/>
            <a:ext cx="109728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1" name="Rectangle 23"/>
          <p:cNvSpPr>
            <a:spLocks noGrp="1" noChangeArrowheads="1"/>
          </p:cNvSpPr>
          <p:nvPr>
            <p:ph type="body" idx="1"/>
          </p:nvPr>
        </p:nvSpPr>
        <p:spPr bwMode="auto">
          <a:xfrm>
            <a:off x="609600" y="1600200"/>
            <a:ext cx="109728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7368" name="Rectangle 24"/>
          <p:cNvSpPr>
            <a:spLocks noGrp="1" noChangeArrowheads="1"/>
          </p:cNvSpPr>
          <p:nvPr>
            <p:ph type="dt" sz="half" idx="2"/>
          </p:nvPr>
        </p:nvSpPr>
        <p:spPr bwMode="auto">
          <a:xfrm>
            <a:off x="609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effectLst>
                  <a:outerShdw blurRad="38100" dist="38100" dir="2700000" algn="tl">
                    <a:srgbClr val="000000"/>
                  </a:outerShdw>
                </a:effectLst>
                <a:latin typeface="+mn-lt"/>
              </a:defRPr>
            </a:lvl1pPr>
          </a:lstStyle>
          <a:p>
            <a:pPr>
              <a:defRPr/>
            </a:pPr>
            <a:endParaRPr lang="en-US" dirty="0"/>
          </a:p>
        </p:txBody>
      </p:sp>
      <p:sp>
        <p:nvSpPr>
          <p:cNvPr id="57369" name="Rectangle 2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effectLst>
                  <a:outerShdw blurRad="38100" dist="38100" dir="2700000" algn="tl">
                    <a:srgbClr val="000000"/>
                  </a:outerShdw>
                </a:effectLst>
                <a:latin typeface="+mn-lt"/>
              </a:defRPr>
            </a:lvl1pPr>
          </a:lstStyle>
          <a:p>
            <a:pPr>
              <a:defRPr/>
            </a:pPr>
            <a:endParaRPr lang="en-US" dirty="0"/>
          </a:p>
        </p:txBody>
      </p:sp>
      <p:sp>
        <p:nvSpPr>
          <p:cNvPr id="57370" name="Rectangle 26"/>
          <p:cNvSpPr>
            <a:spLocks noGrp="1" noChangeArrowheads="1"/>
          </p:cNvSpPr>
          <p:nvPr>
            <p:ph type="sldNum" sz="quarter" idx="4"/>
          </p:nvPr>
        </p:nvSpPr>
        <p:spPr bwMode="auto">
          <a:xfrm>
            <a:off x="8737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effectLst>
                  <a:outerShdw blurRad="38100" dist="38100" dir="2700000" algn="tl">
                    <a:srgbClr val="000000"/>
                  </a:outerShdw>
                </a:effectLst>
                <a:latin typeface="+mn-lt"/>
              </a:defRPr>
            </a:lvl1pPr>
          </a:lstStyle>
          <a:p>
            <a:pPr>
              <a:defRPr/>
            </a:pPr>
            <a:fld id="{046C1E6C-7028-4BF1-8CA4-45E388D6F3FB}" type="slidenum">
              <a:rPr lang="en-US"/>
              <a:pPr>
                <a:defRPr/>
              </a:pPr>
              <a:t>‹#›</a:t>
            </a:fld>
            <a:endParaRPr lang="en-US" dirty="0"/>
          </a:p>
        </p:txBody>
      </p:sp>
    </p:spTree>
  </p:cSld>
  <p:clrMap bg1="dk2" tx1="lt1" bg2="dk1" tx2="lt2" accent1="accent1" accent2="accent2" accent3="accent3" accent4="accent4" accent5="accent5" accent6="accent6" hlink="hlink" folHlink="folHlink"/>
  <p:sldLayoutIdLst>
    <p:sldLayoutId id="2147483675"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cs typeface="+mn-cs"/>
        </a:defRPr>
      </a:lvl5pPr>
      <a:lvl6pPr marL="2514600" indent="-228600" algn="l" rtl="0" fontAlgn="base">
        <a:spcBef>
          <a:spcPct val="20000"/>
        </a:spcBef>
        <a:spcAft>
          <a:spcPct val="0"/>
        </a:spcAft>
        <a:buClr>
          <a:schemeClr val="tx2"/>
        </a:buClr>
        <a:buChar char="•"/>
        <a:defRPr sz="2000">
          <a:solidFill>
            <a:schemeClr val="tx1"/>
          </a:solidFill>
          <a:latin typeface="+mn-lt"/>
          <a:cs typeface="+mn-cs"/>
        </a:defRPr>
      </a:lvl6pPr>
      <a:lvl7pPr marL="2971800" indent="-228600" algn="l" rtl="0" fontAlgn="base">
        <a:spcBef>
          <a:spcPct val="20000"/>
        </a:spcBef>
        <a:spcAft>
          <a:spcPct val="0"/>
        </a:spcAft>
        <a:buClr>
          <a:schemeClr val="tx2"/>
        </a:buClr>
        <a:buChar char="•"/>
        <a:defRPr sz="2000">
          <a:solidFill>
            <a:schemeClr val="tx1"/>
          </a:solidFill>
          <a:latin typeface="+mn-lt"/>
          <a:cs typeface="+mn-cs"/>
        </a:defRPr>
      </a:lvl7pPr>
      <a:lvl8pPr marL="3429000" indent="-228600" algn="l" rtl="0" fontAlgn="base">
        <a:spcBef>
          <a:spcPct val="20000"/>
        </a:spcBef>
        <a:spcAft>
          <a:spcPct val="0"/>
        </a:spcAft>
        <a:buClr>
          <a:schemeClr val="tx2"/>
        </a:buClr>
        <a:buChar char="•"/>
        <a:defRPr sz="2000">
          <a:solidFill>
            <a:schemeClr val="tx1"/>
          </a:solidFill>
          <a:latin typeface="+mn-lt"/>
          <a:cs typeface="+mn-cs"/>
        </a:defRPr>
      </a:lvl8pPr>
      <a:lvl9pPr marL="3886200" indent="-228600" algn="l" rtl="0" fontAlgn="base">
        <a:spcBef>
          <a:spcPct val="20000"/>
        </a:spcBef>
        <a:spcAft>
          <a:spcPct val="0"/>
        </a:spcAft>
        <a:buClr>
          <a:schemeClr val="tx2"/>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12192000" cy="6858000"/>
            <a:chOff x="0" y="0"/>
            <a:chExt cx="5760" cy="4320"/>
          </a:xfrm>
        </p:grpSpPr>
        <p:sp>
          <p:nvSpPr>
            <p:cNvPr id="57347"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48"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7349" name="Freeform 5"/>
          <p:cNvSpPr>
            <a:spLocks/>
          </p:cNvSpPr>
          <p:nvPr/>
        </p:nvSpPr>
        <p:spPr bwMode="hidden">
          <a:xfrm>
            <a:off x="8331200" y="626268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1028" name="Group 6"/>
          <p:cNvGrpSpPr>
            <a:grpSpLocks/>
          </p:cNvGrpSpPr>
          <p:nvPr/>
        </p:nvGrpSpPr>
        <p:grpSpPr bwMode="auto">
          <a:xfrm>
            <a:off x="0" y="6019800"/>
            <a:ext cx="10464800" cy="857250"/>
            <a:chOff x="0" y="3792"/>
            <a:chExt cx="4944" cy="540"/>
          </a:xfrm>
        </p:grpSpPr>
        <p:sp>
          <p:nvSpPr>
            <p:cNvPr id="57351"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1042" name="Group 8"/>
            <p:cNvGrpSpPr>
              <a:grpSpLocks/>
            </p:cNvGrpSpPr>
            <p:nvPr userDrawn="1"/>
          </p:nvGrpSpPr>
          <p:grpSpPr bwMode="auto">
            <a:xfrm>
              <a:off x="2486" y="3792"/>
              <a:ext cx="2458" cy="540"/>
              <a:chOff x="2486" y="3792"/>
              <a:chExt cx="2458" cy="540"/>
            </a:xfrm>
          </p:grpSpPr>
          <p:sp>
            <p:nvSpPr>
              <p:cNvPr id="57353"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4"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5"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6"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7"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7358"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grpSp>
        <p:nvGrpSpPr>
          <p:cNvPr id="1029" name="Group 15"/>
          <p:cNvGrpSpPr>
            <a:grpSpLocks/>
          </p:cNvGrpSpPr>
          <p:nvPr/>
        </p:nvGrpSpPr>
        <p:grpSpPr bwMode="auto">
          <a:xfrm>
            <a:off x="836085" y="6021388"/>
            <a:ext cx="7579783" cy="849312"/>
            <a:chOff x="395" y="3793"/>
            <a:chExt cx="3581" cy="535"/>
          </a:xfrm>
        </p:grpSpPr>
        <p:sp>
          <p:nvSpPr>
            <p:cNvPr id="57360"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1"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2"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3"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4"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5"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7366" name="Rectangle 22"/>
          <p:cNvSpPr>
            <a:spLocks noGrp="1" noChangeArrowheads="1"/>
          </p:cNvSpPr>
          <p:nvPr>
            <p:ph type="title"/>
          </p:nvPr>
        </p:nvSpPr>
        <p:spPr bwMode="auto">
          <a:xfrm>
            <a:off x="609600" y="228600"/>
            <a:ext cx="109728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1" name="Rectangle 23"/>
          <p:cNvSpPr>
            <a:spLocks noGrp="1" noChangeArrowheads="1"/>
          </p:cNvSpPr>
          <p:nvPr>
            <p:ph type="body" idx="1"/>
          </p:nvPr>
        </p:nvSpPr>
        <p:spPr bwMode="auto">
          <a:xfrm>
            <a:off x="609600" y="1600200"/>
            <a:ext cx="109728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7368" name="Rectangle 24"/>
          <p:cNvSpPr>
            <a:spLocks noGrp="1" noChangeArrowheads="1"/>
          </p:cNvSpPr>
          <p:nvPr>
            <p:ph type="dt" sz="half" idx="2"/>
          </p:nvPr>
        </p:nvSpPr>
        <p:spPr bwMode="auto">
          <a:xfrm>
            <a:off x="609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effectLst>
                  <a:outerShdw blurRad="38100" dist="38100" dir="2700000" algn="tl">
                    <a:srgbClr val="000000"/>
                  </a:outerShdw>
                </a:effectLst>
                <a:latin typeface="+mn-lt"/>
              </a:defRPr>
            </a:lvl1pPr>
          </a:lstStyle>
          <a:p>
            <a:pPr fontAlgn="base">
              <a:spcBef>
                <a:spcPct val="0"/>
              </a:spcBef>
              <a:spcAft>
                <a:spcPct val="0"/>
              </a:spcAft>
              <a:defRPr/>
            </a:pPr>
            <a:endParaRPr lang="en-US" dirty="0">
              <a:solidFill>
                <a:srgbClr val="FFFFFF"/>
              </a:solidFill>
            </a:endParaRPr>
          </a:p>
        </p:txBody>
      </p:sp>
      <p:sp>
        <p:nvSpPr>
          <p:cNvPr id="57369" name="Rectangle 2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effectLst>
                  <a:outerShdw blurRad="38100" dist="38100" dir="2700000" algn="tl">
                    <a:srgbClr val="000000"/>
                  </a:outerShdw>
                </a:effectLst>
                <a:latin typeface="+mn-lt"/>
              </a:defRPr>
            </a:lvl1pPr>
          </a:lstStyle>
          <a:p>
            <a:pPr fontAlgn="base">
              <a:spcBef>
                <a:spcPct val="0"/>
              </a:spcBef>
              <a:spcAft>
                <a:spcPct val="0"/>
              </a:spcAft>
              <a:defRPr/>
            </a:pPr>
            <a:endParaRPr lang="en-US" dirty="0">
              <a:solidFill>
                <a:srgbClr val="FFFFFF"/>
              </a:solidFill>
            </a:endParaRPr>
          </a:p>
        </p:txBody>
      </p:sp>
      <p:sp>
        <p:nvSpPr>
          <p:cNvPr id="57370" name="Rectangle 26"/>
          <p:cNvSpPr>
            <a:spLocks noGrp="1" noChangeArrowheads="1"/>
          </p:cNvSpPr>
          <p:nvPr>
            <p:ph type="sldNum" sz="quarter" idx="4"/>
          </p:nvPr>
        </p:nvSpPr>
        <p:spPr bwMode="auto">
          <a:xfrm>
            <a:off x="8737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effectLst>
                  <a:outerShdw blurRad="38100" dist="38100" dir="2700000" algn="tl">
                    <a:srgbClr val="000000"/>
                  </a:outerShdw>
                </a:effectLst>
                <a:latin typeface="+mn-lt"/>
              </a:defRPr>
            </a:lvl1pPr>
          </a:lstStyle>
          <a:p>
            <a:pPr fontAlgn="base">
              <a:spcBef>
                <a:spcPct val="0"/>
              </a:spcBef>
              <a:spcAft>
                <a:spcPct val="0"/>
              </a:spcAft>
              <a:defRPr/>
            </a:pPr>
            <a:fld id="{046C1E6C-7028-4BF1-8CA4-45E388D6F3FB}" type="slidenum">
              <a:rPr lang="en-US">
                <a:solidFill>
                  <a:srgbClr val="FFFFFF"/>
                </a:solidFill>
              </a:rPr>
              <a:pPr fontAlgn="base">
                <a:spcBef>
                  <a:spcPct val="0"/>
                </a:spcBef>
                <a:spcAft>
                  <a:spcPct val="0"/>
                </a:spcAft>
                <a:defRPr/>
              </a:pPr>
              <a:t>‹#›</a:t>
            </a:fld>
            <a:endParaRPr lang="en-US" dirty="0">
              <a:solidFill>
                <a:srgbClr val="FFFFFF"/>
              </a:solidFill>
            </a:endParaRPr>
          </a:p>
        </p:txBody>
      </p:sp>
    </p:spTree>
    <p:extLst>
      <p:ext uri="{BB962C8B-B14F-4D97-AF65-F5344CB8AC3E}">
        <p14:creationId xmlns:p14="http://schemas.microsoft.com/office/powerpoint/2010/main" val="925625202"/>
      </p:ext>
    </p:extLst>
  </p:cSld>
  <p:clrMap bg1="dk2" tx1="lt1" bg2="dk1" tx2="lt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cs typeface="+mn-cs"/>
        </a:defRPr>
      </a:lvl5pPr>
      <a:lvl6pPr marL="2514600" indent="-228600" algn="l" rtl="0" fontAlgn="base">
        <a:spcBef>
          <a:spcPct val="20000"/>
        </a:spcBef>
        <a:spcAft>
          <a:spcPct val="0"/>
        </a:spcAft>
        <a:buClr>
          <a:schemeClr val="tx2"/>
        </a:buClr>
        <a:buChar char="•"/>
        <a:defRPr sz="2000">
          <a:solidFill>
            <a:schemeClr val="tx1"/>
          </a:solidFill>
          <a:latin typeface="+mn-lt"/>
          <a:cs typeface="+mn-cs"/>
        </a:defRPr>
      </a:lvl6pPr>
      <a:lvl7pPr marL="2971800" indent="-228600" algn="l" rtl="0" fontAlgn="base">
        <a:spcBef>
          <a:spcPct val="20000"/>
        </a:spcBef>
        <a:spcAft>
          <a:spcPct val="0"/>
        </a:spcAft>
        <a:buClr>
          <a:schemeClr val="tx2"/>
        </a:buClr>
        <a:buChar char="•"/>
        <a:defRPr sz="2000">
          <a:solidFill>
            <a:schemeClr val="tx1"/>
          </a:solidFill>
          <a:latin typeface="+mn-lt"/>
          <a:cs typeface="+mn-cs"/>
        </a:defRPr>
      </a:lvl7pPr>
      <a:lvl8pPr marL="3429000" indent="-228600" algn="l" rtl="0" fontAlgn="base">
        <a:spcBef>
          <a:spcPct val="20000"/>
        </a:spcBef>
        <a:spcAft>
          <a:spcPct val="0"/>
        </a:spcAft>
        <a:buClr>
          <a:schemeClr val="tx2"/>
        </a:buClr>
        <a:buChar char="•"/>
        <a:defRPr sz="2000">
          <a:solidFill>
            <a:schemeClr val="tx1"/>
          </a:solidFill>
          <a:latin typeface="+mn-lt"/>
          <a:cs typeface="+mn-cs"/>
        </a:defRPr>
      </a:lvl8pPr>
      <a:lvl9pPr marL="3886200" indent="-228600" algn="l" rtl="0" fontAlgn="base">
        <a:spcBef>
          <a:spcPct val="20000"/>
        </a:spcBef>
        <a:spcAft>
          <a:spcPct val="0"/>
        </a:spcAft>
        <a:buClr>
          <a:schemeClr val="tx2"/>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US" smtClean="0"/>
              <a:t>5/6/2023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7318723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5.png"/></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7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4" name="Picture 3" descr="AGCF highest resolution.jpg"/>
          <p:cNvPicPr>
            <a:picLocks noChangeAspect="1"/>
          </p:cNvPicPr>
          <p:nvPr/>
        </p:nvPicPr>
        <p:blipFill>
          <a:blip r:embed="rId2" cstate="print"/>
          <a:stretch>
            <a:fillRect/>
          </a:stretch>
        </p:blipFill>
        <p:spPr>
          <a:xfrm>
            <a:off x="2133600" y="2"/>
            <a:ext cx="7772400" cy="6121625"/>
          </a:xfrm>
          <a:prstGeom prst="rect">
            <a:avLst/>
          </a:prstGeom>
        </p:spPr>
      </p:pic>
    </p:spTree>
    <p:extLst>
      <p:ext uri="{BB962C8B-B14F-4D97-AF65-F5344CB8AC3E}">
        <p14:creationId xmlns:p14="http://schemas.microsoft.com/office/powerpoint/2010/main" val="16485895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400" dirty="0">
                <a:solidFill>
                  <a:schemeClr val="bg1"/>
                </a:solidFill>
                <a:latin typeface="Arial"/>
                <a:ea typeface="+mn-lt"/>
                <a:cs typeface="+mn-lt"/>
              </a:rPr>
              <a:t>To do whatever You want to </a:t>
            </a:r>
            <a:r>
              <a:rPr lang="en-US" sz="4400" dirty="0" err="1">
                <a:solidFill>
                  <a:schemeClr val="bg1"/>
                </a:solidFill>
                <a:latin typeface="Arial"/>
                <a:ea typeface="+mn-lt"/>
                <a:cs typeface="+mn-lt"/>
              </a:rPr>
              <a:t>To</a:t>
            </a:r>
            <a:r>
              <a:rPr lang="en-US" sz="4400" dirty="0">
                <a:solidFill>
                  <a:schemeClr val="bg1"/>
                </a:solidFill>
                <a:latin typeface="Arial"/>
                <a:ea typeface="+mn-lt"/>
                <a:cs typeface="+mn-lt"/>
              </a:rPr>
              <a:t> do whatever You want to And I will make room for You To do</a:t>
            </a:r>
            <a:endParaRPr lang="en-US" sz="4000" dirty="0">
              <a:solidFill>
                <a:schemeClr val="bg1"/>
              </a:solidFill>
              <a:latin typeface="Arial"/>
              <a:ea typeface="+mn-lt"/>
              <a:cs typeface="+mn-lt"/>
            </a:endParaRPr>
          </a:p>
        </p:txBody>
      </p:sp>
    </p:spTree>
    <p:extLst>
      <p:ext uri="{BB962C8B-B14F-4D97-AF65-F5344CB8AC3E}">
        <p14:creationId xmlns:p14="http://schemas.microsoft.com/office/powerpoint/2010/main" val="484458367"/>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2 Timothy 1:7</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“For God has not given us a spirit of fear, but of power and of love and of a sound mind.”</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66182816"/>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3700" b="1" u="sng" dirty="0">
                <a:effectLst/>
                <a:latin typeface="Verdana" panose="020B0604030504040204" pitchFamily="34" charset="0"/>
                <a:ea typeface="Calibri" panose="020F0502020204030204" pitchFamily="34" charset="0"/>
                <a:cs typeface="Times New Roman" panose="02020603050405020304" pitchFamily="18" charset="0"/>
              </a:rPr>
              <a:t>2 Corinthians 4:7-10</a:t>
            </a:r>
            <a:endParaRPr lang="en-US" sz="37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700" dirty="0">
                <a:effectLst/>
                <a:latin typeface="Verdana" panose="020B0604030504040204" pitchFamily="34" charset="0"/>
                <a:ea typeface="Calibri" panose="020F0502020204030204" pitchFamily="34" charset="0"/>
                <a:cs typeface="Times New Roman" panose="02020603050405020304" pitchFamily="18" charset="0"/>
              </a:rPr>
              <a:t>7 But we have this treasure in earthen vessels, that the excellence of the power may be of God and not of us. 8 We are hard pressed on every side, yet not crushed; we are perplexed, but not in despair; 9 persecuted, but not forsaken; struck down, but not destroyed—10 always carrying about in the body the dying of the Lord Jesus, that the life of Jesus also may be manifested in our body.</a:t>
            </a: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7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37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37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7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37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37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37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37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37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37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7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49435778"/>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2. They Had Tremendous Conviction on Whom They Served!</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b="1" dirty="0">
              <a:effectLst/>
              <a:latin typeface="Verdana" panose="020B060403050404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67196375"/>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1 Samuel 2:30</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"Therefore the LORD God of Israel says: 'I said indeed that your house and the house of your father would walk before Me forever.' But now the LORD says: 'Far be it from Me; for those who honor Me I will honor, and those who despise Me shall be lightly esteemed.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7778554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3700" b="1" u="sng" dirty="0">
                <a:effectLst/>
                <a:latin typeface="Verdana" panose="020B0604030504040204" pitchFamily="34" charset="0"/>
                <a:ea typeface="Calibri" panose="020F0502020204030204" pitchFamily="34" charset="0"/>
                <a:cs typeface="Times New Roman" panose="02020603050405020304" pitchFamily="18" charset="0"/>
              </a:rPr>
              <a:t>Psalm 1:1-3</a:t>
            </a:r>
            <a:endParaRPr lang="en-US" sz="37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700" dirty="0">
                <a:effectLst/>
                <a:latin typeface="Verdana" panose="020B0604030504040204" pitchFamily="34" charset="0"/>
                <a:ea typeface="Calibri" panose="020F0502020204030204" pitchFamily="34" charset="0"/>
                <a:cs typeface="Times New Roman" panose="02020603050405020304" pitchFamily="18" charset="0"/>
              </a:rPr>
              <a:t>1 Blessed is the man Who walks not in the counsel of the ungodly, Nor stands in the path of sinners, Nor sits in the seat of the scornful; 2 But his delight is in the law of the LORD, And in His law he meditates day and night. 3 He shall be like a tree Planted by the rivers of water, That brings forth its fruit in its season, Whose leaf also shall not wither; And whatever he does shall prosper. </a:t>
            </a: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7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7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5678802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Romans 1:16-17</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16 For I am not ashamed of the gospel of Christ, for it is the power of God to salvation for everyone who believes, for the Jew first and also for the Greek. 17 For in it the righteousness of God is revealed from faith to faith; as it is written, "The just shall live by faith."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46952717"/>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3. They had Tremendous Faith in the God of Abraham, Isaac and Jacob!</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88673212"/>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Hebrews 11:6</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“But without faith it is impossible to please Him, for he who comes to God must believe that He is, and that He is a rewarder of those who diligently seek Him”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35243979"/>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3700" b="1" u="sng" dirty="0">
                <a:effectLst/>
                <a:latin typeface="Verdana" panose="020B0604030504040204" pitchFamily="34" charset="0"/>
                <a:ea typeface="Calibri" panose="020F0502020204030204" pitchFamily="34" charset="0"/>
                <a:cs typeface="Times New Roman" panose="02020603050405020304" pitchFamily="18" charset="0"/>
              </a:rPr>
              <a:t>Galatians 3:6-9</a:t>
            </a:r>
            <a:endParaRPr lang="en-US" sz="37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700" dirty="0">
                <a:effectLst/>
                <a:latin typeface="Verdana" panose="020B0604030504040204" pitchFamily="34" charset="0"/>
                <a:ea typeface="Calibri" panose="020F0502020204030204" pitchFamily="34" charset="0"/>
                <a:cs typeface="Times New Roman" panose="02020603050405020304" pitchFamily="18" charset="0"/>
              </a:rPr>
              <a:t>6 just as Abraham "believed God, and it was accounted to him for righteousness."  7 Therefore know that only those who are of faith are sons of Abraham. 8 And the Scripture, foreseeing that God would justify the Gentiles by faith, preached the gospel to Abraham beforehand, saying, "In you all the nations shall be blessed."  9 So then those who are of faith are blessed with believing Abraham. </a:t>
            </a: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7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7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37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37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37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37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37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37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37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37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7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16596294"/>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4. They Trusted God Would Deliver Them!</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099622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whatever You want to </a:t>
            </a:r>
            <a:r>
              <a:rPr lang="en-US" sz="4000" dirty="0" err="1">
                <a:solidFill>
                  <a:schemeClr val="bg1"/>
                </a:solidFill>
                <a:latin typeface="Arial"/>
                <a:ea typeface="+mn-lt"/>
                <a:cs typeface="+mn-lt"/>
              </a:rPr>
              <a:t>To</a:t>
            </a:r>
            <a:r>
              <a:rPr lang="en-US" sz="4000" dirty="0">
                <a:solidFill>
                  <a:schemeClr val="bg1"/>
                </a:solidFill>
                <a:latin typeface="Arial"/>
                <a:ea typeface="+mn-lt"/>
                <a:cs typeface="+mn-lt"/>
              </a:rPr>
              <a:t> do whatever You want to (Jesus) Have Your way, have Your way Jesus Have</a:t>
            </a:r>
          </a:p>
        </p:txBody>
      </p:sp>
    </p:spTree>
    <p:extLst>
      <p:ext uri="{BB962C8B-B14F-4D97-AF65-F5344CB8AC3E}">
        <p14:creationId xmlns:p14="http://schemas.microsoft.com/office/powerpoint/2010/main" val="1980158724"/>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Psalm 18:1-6</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 I will love You, O LORD, my strength. 2 The LORD is my rock and my fortress and my deliverer; My God, my strength, in whom I will trust; My shield and the horn of my salvation, my stronghold. 3 I will call upon the LORD, who is worthy to be praised; So shall I be saved from my enemies.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85158795"/>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4 The pangs of death surrounded me, And the floods of ungodliness made me afraid. 5 The sorrows of </a:t>
            </a:r>
            <a:r>
              <a:rPr lang="en-US" sz="4000" dirty="0" err="1">
                <a:effectLst/>
                <a:latin typeface="Verdana" panose="020B0604030504040204" pitchFamily="34" charset="0"/>
                <a:ea typeface="Calibri" panose="020F0502020204030204" pitchFamily="34" charset="0"/>
                <a:cs typeface="Times New Roman" panose="02020603050405020304" pitchFamily="18" charset="0"/>
              </a:rPr>
              <a:t>Sheol</a:t>
            </a:r>
            <a:r>
              <a:rPr lang="en-US" sz="4000" dirty="0">
                <a:effectLst/>
                <a:latin typeface="Verdana" panose="020B0604030504040204" pitchFamily="34" charset="0"/>
                <a:ea typeface="Calibri" panose="020F0502020204030204" pitchFamily="34" charset="0"/>
                <a:cs typeface="Times New Roman" panose="02020603050405020304" pitchFamily="18" charset="0"/>
              </a:rPr>
              <a:t> surrounded me; The snares of death confronted me. 6 In my distress I called upon the LORD, And cried out to my God; He heard my voice from His temple, And my cry came before Him, even to His ears.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30949536"/>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Isaiah 26:3-4</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3 You will keep him in perfect peace, Whose mind is stayed on You, Because he trusts in You. 4 Trust in the LORD forever, For in YAH, the LORD, is everlasting strength.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37462948"/>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Psalm 28:6-8</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6 Blessed be the LORD, Because He has heard the voice of my supplications! 7 The LORD is my strength and my shield; My heart trusted in Him, and I am helped; Therefore my heart greatly rejoices, And with my song I will praise Him. 8 The LORD is their strength, And He is the saving refuge of His anointed.</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57994426"/>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5. God Will Deliver Us Today!</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43254581"/>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Galatians 1:2-5</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2 To the churches of Galatia: 3 Grace to you and peace from God the Father and our Lord Jesus Christ, 4 who gave Himself for our sins, that He might deliver us from this present evil age, according to the will of our God and Father, 5 to whom be glory forever and ever. Amen.</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04364678"/>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Hebrews 13:8</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“Jesus Christ is the same yesterday, today, and forever”</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90923307"/>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Ezekiel 34:11-13</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11'For thus says the Lord GOD: "Indeed I Myself will search for My sheep and seek them out. 12 As a shepherd seeks out his flock on the day he is among his scattered sheep, so will I seek out My sheep and deliver them from all the places where they were scattered on a cloudy and dark day.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02673729"/>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13 And I will bring them out from the peoples and gather them from the countries, and will bring them to their own land; I will feed them on the mountains of Israel, in the valleys and in all the inhabited places of the country.</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77821548"/>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2 Timothy 4:18</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“And the Lord will deliver me from every evil work and preserve me for His heavenly kingdom. To Him be glory forever and ever.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Amen!”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45571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Your way with us Have Your way with us, ooh We surrender We surrender Jesus Have Your way Jesus</a:t>
            </a:r>
          </a:p>
        </p:txBody>
      </p:sp>
    </p:spTree>
    <p:extLst>
      <p:ext uri="{BB962C8B-B14F-4D97-AF65-F5344CB8AC3E}">
        <p14:creationId xmlns:p14="http://schemas.microsoft.com/office/powerpoint/2010/main" val="566931155"/>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Colossians 1:13-14</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13 He has delivered us from the power of darkness and conveyed us into the kingdom of the Son of His love, 14 in whom we have redemption through His blood, the forgiveness of sins.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64454595"/>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sng"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 Thessalonians 4:13-18</a:t>
            </a:r>
            <a:endParaRPr kumimoji="0" lang="en-US" sz="4000" b="0" i="0" u="sng"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13 But I do not want you to be ignorant, brethren, concerning those who have fallen asleep, lest you sorrow as others who have no hope. 14 For if we believe that Jesus died and rose again, even so God will bring with Him those who sleep in Jesus.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15 For this we say to you by the word of the Lord, that we who are alive and remain until the coming of the Lord will by no means precede those who are asleep. 16 For the Lord Himself will descend from heaven with a shout, with the voice of an archangel, and with the trumpet of God. And the dead in Christ will rise first.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887200" cy="60198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17 Then we who are alive and remain shall be caught up together with them in the clouds to meet the Lord in the air. And thus we shall always be with the Lord. 18 Therefore comfort one another with these words.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16839635"/>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53266"/>
            <a:ext cx="11963400" cy="6073066"/>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3800" b="1" i="0" u="sng"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 Corinthians 15:50-54</a:t>
            </a:r>
            <a:endParaRPr kumimoji="0" lang="en-US" sz="3800" b="0" i="0" u="sng"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38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50 Now this I say, brethren, that flesh and blood cannot inherit the kingdom of God; nor does corruption inherit incorruption. 51 Behold, I tell you a mystery: We shall not all sleep, but we shall all be changed-- 52 in a moment, in the twinkling of an eye, at the last trumpet. For the trumpet will sound, and the dead will be raised incorruptible, and we shall be changed. </a:t>
            </a:r>
            <a:endParaRPr kumimoji="0" lang="en-US" sz="38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8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19386950"/>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2039600" cy="50292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53 For this corruptible must put on incorruption, and this mortal must put on immortality. 54 So when this corruptible has put on incorruption, and this mortal has put on immortality, then shall be brought to pass the saying that is written: "Death is swallowed up in victory."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9222316"/>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00200" y="41018"/>
            <a:ext cx="8915400" cy="927946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700" b="0" i="0" u="none" strike="noStrike" kern="1200" cap="none" spc="0" normalizeH="0" baseline="0" noProof="0" dirty="0">
                <a:ln>
                  <a:noFill/>
                </a:ln>
                <a:solidFill>
                  <a:srgbClr val="FFFFFF"/>
                </a:solidFill>
                <a:effectLst/>
                <a:uLnTx/>
                <a:uFillTx/>
                <a:latin typeface="Arial"/>
                <a:ea typeface="+mn-ea"/>
                <a:cs typeface="Arial"/>
              </a:rPr>
              <a:t>  </a:t>
            </a:r>
            <a:r>
              <a:rPr kumimoji="0" lang="en-US" sz="4000" b="0" i="0" u="none" strike="noStrike" kern="1200" cap="none" spc="0" normalizeH="0" baseline="0" noProof="0" dirty="0">
                <a:ln>
                  <a:noFill/>
                </a:ln>
                <a:solidFill>
                  <a:srgbClr val="FFFFFF"/>
                </a:solidFill>
                <a:effectLst/>
                <a:uLnTx/>
                <a:uFillTx/>
                <a:latin typeface="Arial"/>
                <a:ea typeface="+mn-ea"/>
                <a:cs typeface="Arial"/>
              </a:rPr>
              <a:t>20 Again, when a righteous man turns from his righteousness and commits iniquity, and I lay a stumbling block before him, he shall die; because you did not give him warning, he shall die in his sin, and his righteousness which he has done shall not be remembered; but his blood I will require at your hand.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700" b="0" i="0" u="none" strike="noStrike" kern="1200" cap="none" spc="0" normalizeH="0" baseline="0" noProof="0" dirty="0">
                <a:ln>
                  <a:noFill/>
                </a:ln>
                <a:solidFill>
                  <a:srgbClr val="FFFFFF"/>
                </a:solidFill>
                <a:effectLst/>
                <a:uLnTx/>
                <a:uFillTx/>
                <a:latin typeface="Arial"/>
                <a:ea typeface="+mn-ea"/>
                <a:cs typeface="Arial"/>
              </a:rPr>
              <a:t> </a:t>
            </a:r>
          </a:p>
        </p:txBody>
      </p:sp>
      <p:pic>
        <p:nvPicPr>
          <p:cNvPr id="3" name="Final Act Productions - Are You Ready">
            <a:hlinkClick r:id="" action="ppaction://media"/>
            <a:extLst>
              <a:ext uri="{FF2B5EF4-FFF2-40B4-BE49-F238E27FC236}">
                <a16:creationId xmlns:a16="http://schemas.microsoft.com/office/drawing/2014/main" id="{EE06DFC9-43CC-4E46-92C3-DD5C4403564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233113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1" presetClass="mediacall" presetSubtype="0" fill="hold" nodeType="afterEffect">
                                  <p:stCondLst>
                                    <p:cond delay="0"/>
                                  </p:stCondLst>
                                  <p:childTnLst>
                                    <p:cmd type="call" cmd="playFrom(0.0)">
                                      <p:cBhvr>
                                        <p:cTn id="12" dur="6318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fill="hold" display="0">
                  <p:stCondLst>
                    <p:cond delay="indefinite"/>
                  </p:stCondLst>
                </p:cTn>
                <p:tgtEl>
                  <p:spTgt spid="3"/>
                </p:tgtEl>
              </p:cMediaNode>
            </p:video>
            <p:seq concurrent="1" nextAc="seek">
              <p:cTn id="14" restart="whenNotActive" fill="hold" evtFilter="cancelBubble" nodeType="interactiveSeq">
                <p:stCondLst>
                  <p:cond evt="onClick" delay="0">
                    <p:tgtEl>
                      <p:spTgt spid="3"/>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afterEffect">
                                  <p:stCondLst>
                                    <p:cond delay="0"/>
                                  </p:stCondLst>
                                  <p:childTnLst>
                                    <p:cmd type="call" cmd="togglePause">
                                      <p:cBhvr>
                                        <p:cTn id="18" dur="1" fill="hold"/>
                                        <p:tgtEl>
                                          <p:spTgt spid="3"/>
                                        </p:tgtEl>
                                      </p:cBhvr>
                                    </p:cmd>
                                  </p:childTnLst>
                                </p:cTn>
                              </p:par>
                            </p:childTnLst>
                          </p:cTn>
                        </p:par>
                      </p:childTnLst>
                    </p:cTn>
                  </p:par>
                </p:childTnLst>
              </p:cTn>
              <p:nextCondLst>
                <p:cond evt="onClick" delay="0">
                  <p:tgtEl>
                    <p:spTgt spid="3"/>
                  </p:tgtEl>
                </p:cond>
              </p:nextCondLst>
            </p:seq>
          </p:childTnLst>
        </p:cTn>
      </p:par>
    </p:tnLst>
    <p:bldLst>
      <p:bldP spid="2" grpId="0"/>
    </p:bld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228600"/>
            <a:ext cx="11963400" cy="50292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1" i="0" u="sng" strike="noStrike" kern="1200" cap="none" spc="0" normalizeH="0" baseline="0" noProof="0" dirty="0">
                <a:ln>
                  <a:noFill/>
                </a:ln>
                <a:solidFill>
                  <a:srgbClr val="FFFFFF"/>
                </a:solidFill>
                <a:effectLst/>
                <a:uLnTx/>
                <a:uFillTx/>
                <a:latin typeface="Verdana" pitchFamily="34" charset="0"/>
                <a:ea typeface="+mn-ea"/>
                <a:cs typeface="Arial" charset="0"/>
              </a:rPr>
              <a:t>Acts 2:38-39</a:t>
            </a:r>
            <a:endParaRPr kumimoji="0" lang="en-US" sz="4000" b="0" i="0" u="sng" strike="noStrike" kern="1200" cap="none" spc="0" normalizeH="0" baseline="0" noProof="0" dirty="0">
              <a:ln>
                <a:noFill/>
              </a:ln>
              <a:solidFill>
                <a:srgbClr val="FFFFFF"/>
              </a:solidFill>
              <a:effectLst/>
              <a:uLnTx/>
              <a:uFillTx/>
              <a:latin typeface="Verdana" pitchFamily="34" charset="0"/>
              <a:ea typeface="+mn-ea"/>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38 Then Peter said to them, "Repent, and let every one of you be baptized in the name of Jesus Christ for the remission of sins; and you shall receive the gift of the Holy Spirit. 39 For the promise is to you and to your children, and to all who are afar off, as many as the Lord our God will call."</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p>
        </p:txBody>
      </p:sp>
    </p:spTree>
    <p:extLst>
      <p:ext uri="{BB962C8B-B14F-4D97-AF65-F5344CB8AC3E}">
        <p14:creationId xmlns:p14="http://schemas.microsoft.com/office/powerpoint/2010/main" val="345334882"/>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4" name="Picture 3" descr="AGCF highest resolution.jpg"/>
          <p:cNvPicPr>
            <a:picLocks noChangeAspect="1"/>
          </p:cNvPicPr>
          <p:nvPr/>
        </p:nvPicPr>
        <p:blipFill>
          <a:blip r:embed="rId2" cstate="print"/>
          <a:stretch>
            <a:fillRect/>
          </a:stretch>
        </p:blipFill>
        <p:spPr>
          <a:xfrm>
            <a:off x="2133600" y="2"/>
            <a:ext cx="7772400" cy="6121625"/>
          </a:xfrm>
          <a:prstGeom prst="rect">
            <a:avLst/>
          </a:prstGeom>
        </p:spPr>
      </p:pic>
    </p:spTree>
    <p:extLst>
      <p:ext uri="{BB962C8B-B14F-4D97-AF65-F5344CB8AC3E}">
        <p14:creationId xmlns:p14="http://schemas.microsoft.com/office/powerpoint/2010/main" val="12420392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Shake up the ground of all my tradition Break down the walls of all my religion Your way is better Your</a:t>
            </a:r>
          </a:p>
        </p:txBody>
      </p:sp>
    </p:spTree>
    <p:extLst>
      <p:ext uri="{BB962C8B-B14F-4D97-AF65-F5344CB8AC3E}">
        <p14:creationId xmlns:p14="http://schemas.microsoft.com/office/powerpoint/2010/main" val="42688364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way is better Shake up the ground of all my tradition Break down the walls of all my religion Your way is</a:t>
            </a:r>
          </a:p>
        </p:txBody>
      </p:sp>
    </p:spTree>
    <p:extLst>
      <p:ext uri="{BB962C8B-B14F-4D97-AF65-F5344CB8AC3E}">
        <p14:creationId xmlns:p14="http://schemas.microsoft.com/office/powerpoint/2010/main" val="13766589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better Your way is better Shake up the ground of all my tradition Break down the walls of all my religion</a:t>
            </a:r>
          </a:p>
        </p:txBody>
      </p:sp>
    </p:spTree>
    <p:extLst>
      <p:ext uri="{BB962C8B-B14F-4D97-AF65-F5344CB8AC3E}">
        <p14:creationId xmlns:p14="http://schemas.microsoft.com/office/powerpoint/2010/main" val="35897216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Your way is better Your way is better Shake up the ground of all my tradition Break down the walls of all</a:t>
            </a:r>
          </a:p>
        </p:txBody>
      </p:sp>
    </p:spTree>
    <p:extLst>
      <p:ext uri="{BB962C8B-B14F-4D97-AF65-F5344CB8AC3E}">
        <p14:creationId xmlns:p14="http://schemas.microsoft.com/office/powerpoint/2010/main" val="3509081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my religion Your way is better Your way is better And I will make room for You To do whatever You want to</a:t>
            </a:r>
          </a:p>
        </p:txBody>
      </p:sp>
    </p:spTree>
    <p:extLst>
      <p:ext uri="{BB962C8B-B14F-4D97-AF65-F5344CB8AC3E}">
        <p14:creationId xmlns:p14="http://schemas.microsoft.com/office/powerpoint/2010/main" val="9288166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To do whatever You want to I will make room for You To do whatever You want to </a:t>
            </a:r>
            <a:r>
              <a:rPr lang="en-US" sz="4000" dirty="0" err="1">
                <a:solidFill>
                  <a:schemeClr val="bg1"/>
                </a:solidFill>
                <a:latin typeface="Arial"/>
                <a:ea typeface="+mn-lt"/>
                <a:cs typeface="+mn-lt"/>
              </a:rPr>
              <a:t>To</a:t>
            </a:r>
            <a:r>
              <a:rPr lang="en-US" sz="4000" dirty="0">
                <a:solidFill>
                  <a:schemeClr val="bg1"/>
                </a:solidFill>
                <a:latin typeface="Arial"/>
                <a:ea typeface="+mn-lt"/>
                <a:cs typeface="+mn-lt"/>
              </a:rPr>
              <a:t> do whatever You</a:t>
            </a:r>
          </a:p>
        </p:txBody>
      </p:sp>
    </p:spTree>
    <p:extLst>
      <p:ext uri="{BB962C8B-B14F-4D97-AF65-F5344CB8AC3E}">
        <p14:creationId xmlns:p14="http://schemas.microsoft.com/office/powerpoint/2010/main" val="1865129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want to Here is where I lay it down You are all I'm chasing now This is my surrender This is my</a:t>
            </a:r>
          </a:p>
        </p:txBody>
      </p:sp>
    </p:spTree>
    <p:extLst>
      <p:ext uri="{BB962C8B-B14F-4D97-AF65-F5344CB8AC3E}">
        <p14:creationId xmlns:p14="http://schemas.microsoft.com/office/powerpoint/2010/main" val="8853925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400" b="1" dirty="0">
                <a:solidFill>
                  <a:schemeClr val="bg1"/>
                </a:solidFill>
                <a:latin typeface="Arial"/>
                <a:ea typeface="+mn-lt"/>
                <a:cs typeface="+mn-lt"/>
              </a:rPr>
              <a:t>Make Room The Church Will Sing</a:t>
            </a:r>
          </a:p>
          <a:p>
            <a:pPr marL="0" indent="0" algn="ctr">
              <a:buNone/>
            </a:pPr>
            <a:r>
              <a:rPr lang="en-US" sz="4400" b="1" dirty="0">
                <a:solidFill>
                  <a:schemeClr val="bg1"/>
                </a:solidFill>
                <a:latin typeface="Arial"/>
                <a:ea typeface="+mn-lt"/>
                <a:cs typeface="+mn-lt"/>
              </a:rPr>
              <a:t>(Elyssa Smith, Community Music)</a:t>
            </a:r>
          </a:p>
        </p:txBody>
      </p:sp>
    </p:spTree>
    <p:extLst>
      <p:ext uri="{BB962C8B-B14F-4D97-AF65-F5344CB8AC3E}">
        <p14:creationId xmlns:p14="http://schemas.microsoft.com/office/powerpoint/2010/main" val="1440596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surrender Here is where I lay it down You are all I'm chasing now This is my surrender This is my</a:t>
            </a:r>
          </a:p>
        </p:txBody>
      </p:sp>
    </p:spTree>
    <p:extLst>
      <p:ext uri="{BB962C8B-B14F-4D97-AF65-F5344CB8AC3E}">
        <p14:creationId xmlns:p14="http://schemas.microsoft.com/office/powerpoint/2010/main" val="20041472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surrender.</a:t>
            </a:r>
          </a:p>
        </p:txBody>
      </p:sp>
    </p:spTree>
    <p:extLst>
      <p:ext uri="{BB962C8B-B14F-4D97-AF65-F5344CB8AC3E}">
        <p14:creationId xmlns:p14="http://schemas.microsoft.com/office/powerpoint/2010/main" val="458782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400" b="1" dirty="0">
                <a:solidFill>
                  <a:schemeClr val="bg1"/>
                </a:solidFill>
                <a:latin typeface="Arial"/>
                <a:ea typeface="+mn-lt"/>
                <a:cs typeface="+mn-lt"/>
              </a:rPr>
              <a:t>“Build My Life”</a:t>
            </a:r>
          </a:p>
          <a:p>
            <a:pPr marL="0" indent="0" algn="ctr">
              <a:buNone/>
            </a:pPr>
            <a:r>
              <a:rPr lang="en-US" sz="4400" b="1" dirty="0">
                <a:solidFill>
                  <a:schemeClr val="bg1"/>
                </a:solidFill>
                <a:latin typeface="Arial"/>
                <a:ea typeface="+mn-lt"/>
                <a:cs typeface="+mn-lt"/>
              </a:rPr>
              <a:t>(Pat Barret / Housefires)</a:t>
            </a:r>
          </a:p>
        </p:txBody>
      </p:sp>
    </p:spTree>
    <p:extLst>
      <p:ext uri="{BB962C8B-B14F-4D97-AF65-F5344CB8AC3E}">
        <p14:creationId xmlns:p14="http://schemas.microsoft.com/office/powerpoint/2010/main" val="3774373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Worthy of every song we could ever sing Worthy of all the praise we could ever bring Worthy of every</a:t>
            </a:r>
          </a:p>
        </p:txBody>
      </p:sp>
    </p:spTree>
    <p:extLst>
      <p:ext uri="{BB962C8B-B14F-4D97-AF65-F5344CB8AC3E}">
        <p14:creationId xmlns:p14="http://schemas.microsoft.com/office/powerpoint/2010/main" val="15815181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breath we could ever breathe We live for you Oh, we live for you Jesus, the Name above every other</a:t>
            </a:r>
          </a:p>
        </p:txBody>
      </p:sp>
    </p:spTree>
    <p:extLst>
      <p:ext uri="{BB962C8B-B14F-4D97-AF65-F5344CB8AC3E}">
        <p14:creationId xmlns:p14="http://schemas.microsoft.com/office/powerpoint/2010/main" val="1654615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name Jesus, the only One who could ever save (worthy...) Worthy of every breath we could ever</a:t>
            </a:r>
          </a:p>
        </p:txBody>
      </p:sp>
    </p:spTree>
    <p:extLst>
      <p:ext uri="{BB962C8B-B14F-4D97-AF65-F5344CB8AC3E}">
        <p14:creationId xmlns:p14="http://schemas.microsoft.com/office/powerpoint/2010/main" val="14075565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breathe We live for you Holy, there is no one like You There is none beside You Open up my eyes in</a:t>
            </a:r>
          </a:p>
        </p:txBody>
      </p:sp>
    </p:spTree>
    <p:extLst>
      <p:ext uri="{BB962C8B-B14F-4D97-AF65-F5344CB8AC3E}">
        <p14:creationId xmlns:p14="http://schemas.microsoft.com/office/powerpoint/2010/main" val="13959604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Jesus, the Name above every other name Jesus, the only One who could ever save Worthy of every</a:t>
            </a:r>
          </a:p>
        </p:txBody>
      </p:sp>
    </p:spTree>
    <p:extLst>
      <p:ext uri="{BB962C8B-B14F-4D97-AF65-F5344CB8AC3E}">
        <p14:creationId xmlns:p14="http://schemas.microsoft.com/office/powerpoint/2010/main" val="32010484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breathe we could ever breathe We live for You, Oh! We live for </a:t>
            </a:r>
            <a:r>
              <a:rPr lang="en-US" sz="4000" dirty="0" err="1">
                <a:solidFill>
                  <a:schemeClr val="bg1"/>
                </a:solidFill>
                <a:latin typeface="Arial"/>
                <a:ea typeface="+mn-lt"/>
                <a:cs typeface="+mn-lt"/>
              </a:rPr>
              <a:t>for</a:t>
            </a:r>
            <a:r>
              <a:rPr lang="en-US" sz="4000" dirty="0">
                <a:solidFill>
                  <a:schemeClr val="bg1"/>
                </a:solidFill>
                <a:latin typeface="Arial"/>
                <a:ea typeface="+mn-lt"/>
                <a:cs typeface="+mn-lt"/>
              </a:rPr>
              <a:t> You Holy, there is no one like You</a:t>
            </a:r>
          </a:p>
        </p:txBody>
      </p:sp>
    </p:spTree>
    <p:extLst>
      <p:ext uri="{BB962C8B-B14F-4D97-AF65-F5344CB8AC3E}">
        <p14:creationId xmlns:p14="http://schemas.microsoft.com/office/powerpoint/2010/main" val="14262255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There is none beside You Open up my eyes I  wonder Show me who You are and fill me With Your</a:t>
            </a:r>
          </a:p>
        </p:txBody>
      </p:sp>
    </p:spTree>
    <p:extLst>
      <p:ext uri="{BB962C8B-B14F-4D97-AF65-F5344CB8AC3E}">
        <p14:creationId xmlns:p14="http://schemas.microsoft.com/office/powerpoint/2010/main" val="19394703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Here is where I lay it down Every burden, every crown This is my surrender This is my surrender</a:t>
            </a:r>
          </a:p>
        </p:txBody>
      </p:sp>
    </p:spTree>
    <p:extLst>
      <p:ext uri="{BB962C8B-B14F-4D97-AF65-F5344CB8AC3E}">
        <p14:creationId xmlns:p14="http://schemas.microsoft.com/office/powerpoint/2010/main" val="51710545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heart and lead me In your love to those around me I will build my life upon Your love It is a firm foundation</a:t>
            </a:r>
          </a:p>
          <a:p>
            <a:pPr marL="0" indent="0" algn="ctr">
              <a:buNone/>
            </a:pPr>
            <a:endParaRPr lang="en-US" sz="4000" dirty="0">
              <a:solidFill>
                <a:schemeClr val="bg1"/>
              </a:solidFill>
              <a:latin typeface="Arial"/>
              <a:ea typeface="+mn-lt"/>
              <a:cs typeface="+mn-lt"/>
            </a:endParaRPr>
          </a:p>
        </p:txBody>
      </p:sp>
    </p:spTree>
    <p:extLst>
      <p:ext uri="{BB962C8B-B14F-4D97-AF65-F5344CB8AC3E}">
        <p14:creationId xmlns:p14="http://schemas.microsoft.com/office/powerpoint/2010/main" val="21858270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I will put my trust in You alone And I will not be shaken I will build my life upon Your love It is a firm</a:t>
            </a:r>
          </a:p>
        </p:txBody>
      </p:sp>
    </p:spTree>
    <p:extLst>
      <p:ext uri="{BB962C8B-B14F-4D97-AF65-F5344CB8AC3E}">
        <p14:creationId xmlns:p14="http://schemas.microsoft.com/office/powerpoint/2010/main" val="21441603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foundation I will put my trust in You alone And I will not be shaken Holy, there is no one like You There is</a:t>
            </a:r>
          </a:p>
        </p:txBody>
      </p:sp>
    </p:spTree>
    <p:extLst>
      <p:ext uri="{BB962C8B-B14F-4D97-AF65-F5344CB8AC3E}">
        <p14:creationId xmlns:p14="http://schemas.microsoft.com/office/powerpoint/2010/main" val="19177773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none beside You Open up my eyes in wonder Show me who You are and fill me With Your heart and lead</a:t>
            </a:r>
          </a:p>
        </p:txBody>
      </p:sp>
    </p:spTree>
    <p:extLst>
      <p:ext uri="{BB962C8B-B14F-4D97-AF65-F5344CB8AC3E}">
        <p14:creationId xmlns:p14="http://schemas.microsoft.com/office/powerpoint/2010/main" val="10366674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me In your love to those around me I will build my life upon Your love It is a firm foundation I will put my</a:t>
            </a:r>
          </a:p>
        </p:txBody>
      </p:sp>
    </p:spTree>
    <p:extLst>
      <p:ext uri="{BB962C8B-B14F-4D97-AF65-F5344CB8AC3E}">
        <p14:creationId xmlns:p14="http://schemas.microsoft.com/office/powerpoint/2010/main" val="5384658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trust in You alone And I will not be shaken I will build my life upon Your love It is a firm foundation I will put</a:t>
            </a:r>
          </a:p>
        </p:txBody>
      </p:sp>
    </p:spTree>
    <p:extLst>
      <p:ext uri="{BB962C8B-B14F-4D97-AF65-F5344CB8AC3E}">
        <p14:creationId xmlns:p14="http://schemas.microsoft.com/office/powerpoint/2010/main" val="18934299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my trust in You alone And I will not be shaken Lord</a:t>
            </a:r>
          </a:p>
          <a:p>
            <a:pPr marL="0" indent="0" algn="ctr">
              <a:buNone/>
            </a:pPr>
            <a:endParaRPr lang="en-US" sz="4000" dirty="0">
              <a:solidFill>
                <a:schemeClr val="bg1"/>
              </a:solidFill>
              <a:latin typeface="Arial"/>
              <a:ea typeface="+mn-lt"/>
              <a:cs typeface="+mn-lt"/>
            </a:endParaRPr>
          </a:p>
        </p:txBody>
      </p:sp>
    </p:spTree>
    <p:extLst>
      <p:ext uri="{BB962C8B-B14F-4D97-AF65-F5344CB8AC3E}">
        <p14:creationId xmlns:p14="http://schemas.microsoft.com/office/powerpoint/2010/main" val="18676233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a:t>
            </a:r>
            <a:r>
              <a:rPr lang="en-US" sz="4400" b="1" dirty="0">
                <a:solidFill>
                  <a:schemeClr val="bg1"/>
                </a:solidFill>
                <a:latin typeface="Arial"/>
                <a:ea typeface="+mn-lt"/>
                <a:cs typeface="+mn-lt"/>
              </a:rPr>
              <a:t>“Holy Spirit”</a:t>
            </a:r>
          </a:p>
          <a:p>
            <a:pPr marL="0" indent="0" algn="ctr">
              <a:buNone/>
            </a:pPr>
            <a:r>
              <a:rPr lang="en-US" sz="4400" b="1" dirty="0">
                <a:solidFill>
                  <a:schemeClr val="bg1"/>
                </a:solidFill>
                <a:latin typeface="Arial"/>
                <a:ea typeface="+mn-lt"/>
                <a:cs typeface="+mn-lt"/>
              </a:rPr>
              <a:t>(Kim Walker)</a:t>
            </a:r>
          </a:p>
        </p:txBody>
      </p:sp>
    </p:spTree>
    <p:extLst>
      <p:ext uri="{BB962C8B-B14F-4D97-AF65-F5344CB8AC3E}">
        <p14:creationId xmlns:p14="http://schemas.microsoft.com/office/powerpoint/2010/main" val="95141319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There’s nothing worth more. That could ever come close. No thing can compare. You’re our living hope.</a:t>
            </a:r>
          </a:p>
        </p:txBody>
      </p:sp>
    </p:spTree>
    <p:extLst>
      <p:ext uri="{BB962C8B-B14F-4D97-AF65-F5344CB8AC3E}">
        <p14:creationId xmlns:p14="http://schemas.microsoft.com/office/powerpoint/2010/main" val="379303431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Your presence Lord. I’ve tasted and seen of the sweetest of loves. Where my heart becomes free </a:t>
            </a:r>
          </a:p>
        </p:txBody>
      </p:sp>
    </p:spTree>
    <p:extLst>
      <p:ext uri="{BB962C8B-B14F-4D97-AF65-F5344CB8AC3E}">
        <p14:creationId xmlns:p14="http://schemas.microsoft.com/office/powerpoint/2010/main" val="10598873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Here is where I lay it down Every lie and every doubt</a:t>
            </a:r>
          </a:p>
          <a:p>
            <a:pPr marL="0" indent="0" algn="ctr">
              <a:buNone/>
            </a:pPr>
            <a:r>
              <a:rPr lang="en-US" sz="4000" dirty="0">
                <a:solidFill>
                  <a:schemeClr val="bg1"/>
                </a:solidFill>
                <a:latin typeface="Arial"/>
                <a:ea typeface="+mn-lt"/>
                <a:cs typeface="+mn-lt"/>
              </a:rPr>
              <a:t>This is my surrender And I will make room for You</a:t>
            </a:r>
          </a:p>
        </p:txBody>
      </p:sp>
    </p:spTree>
    <p:extLst>
      <p:ext uri="{BB962C8B-B14F-4D97-AF65-F5344CB8AC3E}">
        <p14:creationId xmlns:p14="http://schemas.microsoft.com/office/powerpoint/2010/main" val="316748109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And my shame is undone.  Your presence, Lord.</a:t>
            </a:r>
          </a:p>
          <a:p>
            <a:pPr marL="0" indent="0" algn="ctr">
              <a:buNone/>
            </a:pPr>
            <a:r>
              <a:rPr lang="en-US" sz="4000" dirty="0">
                <a:solidFill>
                  <a:schemeClr val="bg1"/>
                </a:solidFill>
                <a:latin typeface="Arial"/>
                <a:ea typeface="+mn-lt"/>
                <a:cs typeface="+mn-lt"/>
              </a:rPr>
              <a:t>Holy spirit you are welcome here. Come flood this</a:t>
            </a:r>
          </a:p>
        </p:txBody>
      </p:sp>
    </p:spTree>
    <p:extLst>
      <p:ext uri="{BB962C8B-B14F-4D97-AF65-F5344CB8AC3E}">
        <p14:creationId xmlns:p14="http://schemas.microsoft.com/office/powerpoint/2010/main" val="258737119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place and fill the atmosphere. Your glory God is what  our hearts long for. To be </a:t>
            </a:r>
            <a:r>
              <a:rPr lang="en-US" sz="4000" dirty="0" err="1">
                <a:solidFill>
                  <a:schemeClr val="bg1"/>
                </a:solidFill>
                <a:latin typeface="Arial"/>
                <a:ea typeface="+mn-lt"/>
                <a:cs typeface="+mn-lt"/>
              </a:rPr>
              <a:t>overcomed</a:t>
            </a:r>
            <a:r>
              <a:rPr lang="en-US" sz="4000" dirty="0">
                <a:solidFill>
                  <a:schemeClr val="bg1"/>
                </a:solidFill>
                <a:latin typeface="Arial"/>
                <a:ea typeface="+mn-lt"/>
                <a:cs typeface="+mn-lt"/>
              </a:rPr>
              <a:t>, By your</a:t>
            </a:r>
          </a:p>
        </p:txBody>
      </p:sp>
    </p:spTree>
    <p:extLst>
      <p:ext uri="{BB962C8B-B14F-4D97-AF65-F5344CB8AC3E}">
        <p14:creationId xmlns:p14="http://schemas.microsoft.com/office/powerpoint/2010/main" val="351691751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presence Lord. There’s nothing worth more. That could ever come close. No thing can compare. </a:t>
            </a:r>
          </a:p>
        </p:txBody>
      </p:sp>
    </p:spTree>
    <p:extLst>
      <p:ext uri="{BB962C8B-B14F-4D97-AF65-F5344CB8AC3E}">
        <p14:creationId xmlns:p14="http://schemas.microsoft.com/office/powerpoint/2010/main" val="148942254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you’re living hope. Your presence, Lord. I’ve tasted and seen of the sweetest of loves. Where my heart </a:t>
            </a:r>
          </a:p>
        </p:txBody>
      </p:sp>
    </p:spTree>
    <p:extLst>
      <p:ext uri="{BB962C8B-B14F-4D97-AF65-F5344CB8AC3E}">
        <p14:creationId xmlns:p14="http://schemas.microsoft.com/office/powerpoint/2010/main" val="44494160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becomes free and my shame is undone. Your presence, Lord. Holy Spirit you are welcome here</a:t>
            </a:r>
          </a:p>
        </p:txBody>
      </p:sp>
    </p:spTree>
    <p:extLst>
      <p:ext uri="{BB962C8B-B14F-4D97-AF65-F5344CB8AC3E}">
        <p14:creationId xmlns:p14="http://schemas.microsoft.com/office/powerpoint/2010/main" val="350381287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Come flood this place and fill the atmosphere. Your glory God is what our hearts long for. To be </a:t>
            </a:r>
          </a:p>
        </p:txBody>
      </p:sp>
    </p:spTree>
    <p:extLst>
      <p:ext uri="{BB962C8B-B14F-4D97-AF65-F5344CB8AC3E}">
        <p14:creationId xmlns:p14="http://schemas.microsoft.com/office/powerpoint/2010/main" val="252898305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overcome by your presence Lord. Your presence Lord. Let us become more aware of your presence</a:t>
            </a:r>
          </a:p>
        </p:txBody>
      </p:sp>
    </p:spTree>
    <p:extLst>
      <p:ext uri="{BB962C8B-B14F-4D97-AF65-F5344CB8AC3E}">
        <p14:creationId xmlns:p14="http://schemas.microsoft.com/office/powerpoint/2010/main" val="416306364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Let us experience the Glory of your goodness. Let us become. More aware of your presence. Let us </a:t>
            </a:r>
          </a:p>
        </p:txBody>
      </p:sp>
    </p:spTree>
    <p:extLst>
      <p:ext uri="{BB962C8B-B14F-4D97-AF65-F5344CB8AC3E}">
        <p14:creationId xmlns:p14="http://schemas.microsoft.com/office/powerpoint/2010/main" val="21065999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experience the Glory of your goodness. Let us become more aware of your presence. Let us </a:t>
            </a:r>
          </a:p>
        </p:txBody>
      </p:sp>
    </p:spTree>
    <p:extLst>
      <p:ext uri="{BB962C8B-B14F-4D97-AF65-F5344CB8AC3E}">
        <p14:creationId xmlns:p14="http://schemas.microsoft.com/office/powerpoint/2010/main" val="377603832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the atmosphere, Your glory God is what our heart longs for to be overcome. By your presence Lord.</a:t>
            </a:r>
          </a:p>
        </p:txBody>
      </p:sp>
    </p:spTree>
    <p:extLst>
      <p:ext uri="{BB962C8B-B14F-4D97-AF65-F5344CB8AC3E}">
        <p14:creationId xmlns:p14="http://schemas.microsoft.com/office/powerpoint/2010/main" val="41254262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To do whatever You want to </a:t>
            </a:r>
            <a:r>
              <a:rPr lang="en-US" sz="4000" dirty="0" err="1">
                <a:solidFill>
                  <a:schemeClr val="bg1"/>
                </a:solidFill>
                <a:latin typeface="Arial"/>
                <a:ea typeface="+mn-lt"/>
                <a:cs typeface="+mn-lt"/>
              </a:rPr>
              <a:t>To</a:t>
            </a:r>
            <a:r>
              <a:rPr lang="en-US" sz="4000" dirty="0">
                <a:solidFill>
                  <a:schemeClr val="bg1"/>
                </a:solidFill>
                <a:latin typeface="Arial"/>
                <a:ea typeface="+mn-lt"/>
                <a:cs typeface="+mn-lt"/>
              </a:rPr>
              <a:t> do whatever You want to I will make room for You To do whatever You</a:t>
            </a:r>
          </a:p>
        </p:txBody>
      </p:sp>
    </p:spTree>
    <p:extLst>
      <p:ext uri="{BB962C8B-B14F-4D97-AF65-F5344CB8AC3E}">
        <p14:creationId xmlns:p14="http://schemas.microsoft.com/office/powerpoint/2010/main" val="359961354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400" b="1" dirty="0">
                <a:solidFill>
                  <a:schemeClr val="bg1"/>
                </a:solidFill>
                <a:latin typeface="Arial"/>
                <a:ea typeface="+mn-lt"/>
                <a:cs typeface="+mn-lt"/>
              </a:rPr>
              <a:t>“Good Good Father”</a:t>
            </a:r>
            <a:br>
              <a:rPr lang="en-US" sz="4400" b="1" dirty="0">
                <a:solidFill>
                  <a:schemeClr val="bg1"/>
                </a:solidFill>
                <a:latin typeface="Arial"/>
                <a:ea typeface="+mn-lt"/>
                <a:cs typeface="+mn-lt"/>
              </a:rPr>
            </a:br>
            <a:r>
              <a:rPr lang="en-US" sz="4400" b="1" dirty="0">
                <a:solidFill>
                  <a:schemeClr val="bg1"/>
                </a:solidFill>
                <a:latin typeface="Arial"/>
                <a:ea typeface="+mn-lt"/>
                <a:cs typeface="+mn-lt"/>
              </a:rPr>
              <a:t>(Chris Tomlin)</a:t>
            </a:r>
          </a:p>
        </p:txBody>
      </p:sp>
    </p:spTree>
    <p:extLst>
      <p:ext uri="{BB962C8B-B14F-4D97-AF65-F5344CB8AC3E}">
        <p14:creationId xmlns:p14="http://schemas.microsoft.com/office/powerpoint/2010/main" val="320780483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I’ve heard a thousand stories of what they think you’re like. But I’ve heard the tender whispers of love </a:t>
            </a:r>
          </a:p>
        </p:txBody>
      </p:sp>
    </p:spTree>
    <p:extLst>
      <p:ext uri="{BB962C8B-B14F-4D97-AF65-F5344CB8AC3E}">
        <p14:creationId xmlns:p14="http://schemas.microsoft.com/office/powerpoint/2010/main" val="276432259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In the dead of night. And you tell me that you’re pleased and that I’m never alone. You’re a good</a:t>
            </a:r>
          </a:p>
        </p:txBody>
      </p:sp>
    </p:spTree>
    <p:extLst>
      <p:ext uri="{BB962C8B-B14F-4D97-AF65-F5344CB8AC3E}">
        <p14:creationId xmlns:p14="http://schemas.microsoft.com/office/powerpoint/2010/main" val="245180735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Good Father. It’s who you are, it’s who you are, it’s who you are and I am loved by you. It’s who I am</a:t>
            </a:r>
          </a:p>
        </p:txBody>
      </p:sp>
    </p:spTree>
    <p:extLst>
      <p:ext uri="{BB962C8B-B14F-4D97-AF65-F5344CB8AC3E}">
        <p14:creationId xmlns:p14="http://schemas.microsoft.com/office/powerpoint/2010/main" val="259983323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It’s who I am. It’s who I am. I’ve seen many searching for answers far and wide. But I know we’re</a:t>
            </a:r>
          </a:p>
        </p:txBody>
      </p:sp>
    </p:spTree>
    <p:extLst>
      <p:ext uri="{BB962C8B-B14F-4D97-AF65-F5344CB8AC3E}">
        <p14:creationId xmlns:p14="http://schemas.microsoft.com/office/powerpoint/2010/main" val="182233155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All searching for answers only you provide. Cause you know just what we need before we say a word.</a:t>
            </a:r>
          </a:p>
        </p:txBody>
      </p:sp>
    </p:spTree>
    <p:extLst>
      <p:ext uri="{BB962C8B-B14F-4D97-AF65-F5344CB8AC3E}">
        <p14:creationId xmlns:p14="http://schemas.microsoft.com/office/powerpoint/2010/main" val="384824812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You’re a good good Father. It’s who you are, It’s who you are. It’s who you are. And I’m loved by you. It’s</a:t>
            </a:r>
          </a:p>
        </p:txBody>
      </p:sp>
    </p:spTree>
    <p:extLst>
      <p:ext uri="{BB962C8B-B14F-4D97-AF65-F5344CB8AC3E}">
        <p14:creationId xmlns:p14="http://schemas.microsoft.com/office/powerpoint/2010/main" val="71699369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Who I am, It’s who I am, It’s who I am. You are perfect in all of your ways. You are perfect in all of </a:t>
            </a:r>
          </a:p>
        </p:txBody>
      </p:sp>
    </p:spTree>
    <p:extLst>
      <p:ext uri="{BB962C8B-B14F-4D97-AF65-F5344CB8AC3E}">
        <p14:creationId xmlns:p14="http://schemas.microsoft.com/office/powerpoint/2010/main" val="412692166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Your ways. You are perfect in all of your ways to us. You are perfect in all of your ways. You are perfect in</a:t>
            </a:r>
          </a:p>
        </p:txBody>
      </p:sp>
    </p:spTree>
    <p:extLst>
      <p:ext uri="{BB962C8B-B14F-4D97-AF65-F5344CB8AC3E}">
        <p14:creationId xmlns:p14="http://schemas.microsoft.com/office/powerpoint/2010/main" val="389848893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All of your ways. You are perfect in all of your ways to us. You’re a good good Father. It’s who you are, It’s</a:t>
            </a:r>
          </a:p>
        </p:txBody>
      </p:sp>
    </p:spTree>
    <p:extLst>
      <p:ext uri="{BB962C8B-B14F-4D97-AF65-F5344CB8AC3E}">
        <p14:creationId xmlns:p14="http://schemas.microsoft.com/office/powerpoint/2010/main" val="30018966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want to </a:t>
            </a:r>
            <a:r>
              <a:rPr lang="en-US" sz="4000" dirty="0" err="1">
                <a:solidFill>
                  <a:schemeClr val="bg1"/>
                </a:solidFill>
                <a:latin typeface="Arial"/>
                <a:ea typeface="+mn-lt"/>
                <a:cs typeface="+mn-lt"/>
              </a:rPr>
              <a:t>To</a:t>
            </a:r>
            <a:r>
              <a:rPr lang="en-US" sz="4000" dirty="0">
                <a:solidFill>
                  <a:schemeClr val="bg1"/>
                </a:solidFill>
                <a:latin typeface="Arial"/>
                <a:ea typeface="+mn-lt"/>
                <a:cs typeface="+mn-lt"/>
              </a:rPr>
              <a:t> do whatever You want to Here is where I lay it down Every burden, every crown This is my</a:t>
            </a:r>
          </a:p>
        </p:txBody>
      </p:sp>
    </p:spTree>
    <p:extLst>
      <p:ext uri="{BB962C8B-B14F-4D97-AF65-F5344CB8AC3E}">
        <p14:creationId xmlns:p14="http://schemas.microsoft.com/office/powerpoint/2010/main" val="49671176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who you are, It’s who you are. And I’m loved by you. It’s who I am, it’s who I am, It’s who I am.</a:t>
            </a:r>
          </a:p>
        </p:txBody>
      </p:sp>
    </p:spTree>
    <p:extLst>
      <p:ext uri="{BB962C8B-B14F-4D97-AF65-F5344CB8AC3E}">
        <p14:creationId xmlns:p14="http://schemas.microsoft.com/office/powerpoint/2010/main" val="424078420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Love so undeniable I, I , can hardly speak. Peace so unexplainable I , I , can hardly think. As you call me</a:t>
            </a:r>
          </a:p>
        </p:txBody>
      </p:sp>
    </p:spTree>
    <p:extLst>
      <p:ext uri="{BB962C8B-B14F-4D97-AF65-F5344CB8AC3E}">
        <p14:creationId xmlns:p14="http://schemas.microsoft.com/office/powerpoint/2010/main" val="208174653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Deeper still. As you call me deeper still. As you call me deeper still into Love love love. You’re a good </a:t>
            </a:r>
          </a:p>
        </p:txBody>
      </p:sp>
    </p:spTree>
    <p:extLst>
      <p:ext uri="{BB962C8B-B14F-4D97-AF65-F5344CB8AC3E}">
        <p14:creationId xmlns:p14="http://schemas.microsoft.com/office/powerpoint/2010/main" val="408812619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Good father. It’s who you are, It’s who you are, it’s who you are. And I’m loved by you. It’s who I am,</a:t>
            </a:r>
          </a:p>
        </p:txBody>
      </p:sp>
    </p:spTree>
    <p:extLst>
      <p:ext uri="{BB962C8B-B14F-4D97-AF65-F5344CB8AC3E}">
        <p14:creationId xmlns:p14="http://schemas.microsoft.com/office/powerpoint/2010/main" val="328161767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It’s who I am, It’s who I am. </a:t>
            </a:r>
          </a:p>
        </p:txBody>
      </p:sp>
    </p:spTree>
    <p:extLst>
      <p:ext uri="{BB962C8B-B14F-4D97-AF65-F5344CB8AC3E}">
        <p14:creationId xmlns:p14="http://schemas.microsoft.com/office/powerpoint/2010/main" val="237093396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b="1" dirty="0">
                <a:solidFill>
                  <a:schemeClr val="bg1"/>
                </a:solidFill>
                <a:latin typeface="Arial"/>
                <a:ea typeface="+mn-lt"/>
                <a:cs typeface="+mn-lt"/>
              </a:rPr>
              <a:t> Set A Fire</a:t>
            </a:r>
          </a:p>
          <a:p>
            <a:pPr marL="0" indent="0" algn="ctr">
              <a:buNone/>
            </a:pPr>
            <a:r>
              <a:rPr lang="en-US" sz="4000" b="1" dirty="0">
                <a:solidFill>
                  <a:schemeClr val="bg1"/>
                </a:solidFill>
                <a:latin typeface="Arial"/>
                <a:ea typeface="+mn-lt"/>
                <a:cs typeface="+mn-lt"/>
              </a:rPr>
              <a:t> (Jesus Culture) </a:t>
            </a:r>
          </a:p>
        </p:txBody>
      </p:sp>
    </p:spTree>
    <p:extLst>
      <p:ext uri="{BB962C8B-B14F-4D97-AF65-F5344CB8AC3E}">
        <p14:creationId xmlns:p14="http://schemas.microsoft.com/office/powerpoint/2010/main" val="410623137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Set a fire down in my soul That I can't contain and I can't control Cause I want more of you God I want</a:t>
            </a:r>
          </a:p>
        </p:txBody>
      </p:sp>
    </p:spTree>
    <p:extLst>
      <p:ext uri="{BB962C8B-B14F-4D97-AF65-F5344CB8AC3E}">
        <p14:creationId xmlns:p14="http://schemas.microsoft.com/office/powerpoint/2010/main" val="191542415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more of you God Set a fire down in my soul That I can't contain and I can't control Cause I want more of</a:t>
            </a:r>
          </a:p>
        </p:txBody>
      </p:sp>
    </p:spTree>
    <p:extLst>
      <p:ext uri="{BB962C8B-B14F-4D97-AF65-F5344CB8AC3E}">
        <p14:creationId xmlns:p14="http://schemas.microsoft.com/office/powerpoint/2010/main" val="251840623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400" dirty="0">
                <a:solidFill>
                  <a:schemeClr val="bg1"/>
                </a:solidFill>
                <a:latin typeface="Arial"/>
                <a:ea typeface="+mn-lt"/>
                <a:cs typeface="+mn-lt"/>
              </a:rPr>
              <a:t>you God I want more of you God Set a fire down in my soul That I can't contain and I can't control</a:t>
            </a:r>
            <a:endParaRPr lang="en-US" sz="4400" b="1" dirty="0">
              <a:solidFill>
                <a:schemeClr val="bg1"/>
              </a:solidFill>
              <a:latin typeface="Arial"/>
              <a:ea typeface="+mn-lt"/>
              <a:cs typeface="+mn-lt"/>
            </a:endParaRPr>
          </a:p>
        </p:txBody>
      </p:sp>
    </p:spTree>
    <p:extLst>
      <p:ext uri="{BB962C8B-B14F-4D97-AF65-F5344CB8AC3E}">
        <p14:creationId xmlns:p14="http://schemas.microsoft.com/office/powerpoint/2010/main" val="255207521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Cause I want more of you God I want more of you God Set a fire down in my soul That I can't contain</a:t>
            </a:r>
          </a:p>
        </p:txBody>
      </p:sp>
    </p:spTree>
    <p:extLst>
      <p:ext uri="{BB962C8B-B14F-4D97-AF65-F5344CB8AC3E}">
        <p14:creationId xmlns:p14="http://schemas.microsoft.com/office/powerpoint/2010/main" val="27565031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surrender This is my surrender Here is where I lay it down Every lie and every doubt This is my surrender</a:t>
            </a:r>
          </a:p>
        </p:txBody>
      </p:sp>
    </p:spTree>
    <p:extLst>
      <p:ext uri="{BB962C8B-B14F-4D97-AF65-F5344CB8AC3E}">
        <p14:creationId xmlns:p14="http://schemas.microsoft.com/office/powerpoint/2010/main" val="138853209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and I can't control Cause I want more of you God I want more of you God Set a fire down in my soul</a:t>
            </a:r>
          </a:p>
        </p:txBody>
      </p:sp>
    </p:spTree>
    <p:extLst>
      <p:ext uri="{BB962C8B-B14F-4D97-AF65-F5344CB8AC3E}">
        <p14:creationId xmlns:p14="http://schemas.microsoft.com/office/powerpoint/2010/main" val="247759146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That I can't contain and I can't control Cause I want more of you God I want more of you God Set a fire</a:t>
            </a:r>
          </a:p>
        </p:txBody>
      </p:sp>
    </p:spTree>
    <p:extLst>
      <p:ext uri="{BB962C8B-B14F-4D97-AF65-F5344CB8AC3E}">
        <p14:creationId xmlns:p14="http://schemas.microsoft.com/office/powerpoint/2010/main" val="279361817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down in my soul That I can't contain and I can't control Cause I want more of you God I want more of</a:t>
            </a:r>
          </a:p>
        </p:txBody>
      </p:sp>
    </p:spTree>
    <p:extLst>
      <p:ext uri="{BB962C8B-B14F-4D97-AF65-F5344CB8AC3E}">
        <p14:creationId xmlns:p14="http://schemas.microsoft.com/office/powerpoint/2010/main" val="350319257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you God Set a fire down in my soul That I can't contain and I can't control Cause I want more of you</a:t>
            </a:r>
          </a:p>
        </p:txBody>
      </p:sp>
    </p:spTree>
    <p:extLst>
      <p:ext uri="{BB962C8B-B14F-4D97-AF65-F5344CB8AC3E}">
        <p14:creationId xmlns:p14="http://schemas.microsoft.com/office/powerpoint/2010/main" val="247369426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God I want more of you God Set a fire down in my soul That I can’t contain and I can't control Cause I</a:t>
            </a:r>
          </a:p>
        </p:txBody>
      </p:sp>
    </p:spTree>
    <p:extLst>
      <p:ext uri="{BB962C8B-B14F-4D97-AF65-F5344CB8AC3E}">
        <p14:creationId xmlns:p14="http://schemas.microsoft.com/office/powerpoint/2010/main" val="287514602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want more of you God I want more of you God Set a fire down in my soul That I can't contain and I can't</a:t>
            </a:r>
          </a:p>
        </p:txBody>
      </p:sp>
    </p:spTree>
    <p:extLst>
      <p:ext uri="{BB962C8B-B14F-4D97-AF65-F5344CB8AC3E}">
        <p14:creationId xmlns:p14="http://schemas.microsoft.com/office/powerpoint/2010/main" val="186333949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control Cause I want more of you God I want more of you God Set a fire down in my soul That I can't</a:t>
            </a:r>
          </a:p>
        </p:txBody>
      </p:sp>
    </p:spTree>
    <p:extLst>
      <p:ext uri="{BB962C8B-B14F-4D97-AF65-F5344CB8AC3E}">
        <p14:creationId xmlns:p14="http://schemas.microsoft.com/office/powerpoint/2010/main" val="169649857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contain and I can't control Cause I want more of you God I want more of you God</a:t>
            </a:r>
          </a:p>
        </p:txBody>
      </p:sp>
    </p:spTree>
    <p:extLst>
      <p:ext uri="{BB962C8B-B14F-4D97-AF65-F5344CB8AC3E}">
        <p14:creationId xmlns:p14="http://schemas.microsoft.com/office/powerpoint/2010/main" val="154238186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0" y="381000"/>
            <a:ext cx="9144000" cy="1143000"/>
          </a:xfrm>
          <a:prstGeom prst="rect">
            <a:avLst/>
          </a:prstGeom>
        </p:spPr>
        <p:txBody>
          <a:bodyPr/>
          <a:lstStyle/>
          <a:p>
            <a:pPr marL="342900" marR="0" lvl="0" indent="-342900" algn="ctr" defTabSz="914400" rtl="0" eaLnBrk="1" fontAlgn="base" latinLnBrk="0" hangingPunct="1">
              <a:lnSpc>
                <a:spcPct val="100000"/>
              </a:lnSpc>
              <a:spcBef>
                <a:spcPct val="20000"/>
              </a:spcBef>
              <a:spcAft>
                <a:spcPct val="0"/>
              </a:spcAft>
              <a:buClr>
                <a:srgbClr val="E3E3FF"/>
              </a:buClr>
              <a:buSzTx/>
              <a:buFontTx/>
              <a:buChar char="•"/>
              <a:tabLst/>
              <a:defRPr/>
            </a:pPr>
            <a:endParaRPr kumimoji="0" lang="en-US" sz="4800" b="0" i="0" u="none" strike="noStrike" kern="0" cap="none" spc="0" normalizeH="0" baseline="0" noProof="0" dirty="0">
              <a:ln>
                <a:noFill/>
              </a:ln>
              <a:solidFill>
                <a:srgbClr val="FFFFFF"/>
              </a:solidFill>
              <a:effectLst/>
              <a:uLnTx/>
              <a:uFillTx/>
              <a:latin typeface="Calibri" pitchFamily="34" charset="0"/>
              <a:ea typeface="+mn-ea"/>
              <a:cs typeface="Arial"/>
            </a:endParaRPr>
          </a:p>
        </p:txBody>
      </p:sp>
      <p:sp>
        <p:nvSpPr>
          <p:cNvPr id="3" name="Rectangle 3"/>
          <p:cNvSpPr txBox="1">
            <a:spLocks noChangeArrowheads="1"/>
          </p:cNvSpPr>
          <p:nvPr/>
        </p:nvSpPr>
        <p:spPr>
          <a:xfrm>
            <a:off x="228600" y="0"/>
            <a:ext cx="11582400" cy="1905000"/>
          </a:xfrm>
          <a:prstGeom prst="rect">
            <a:avLst/>
          </a:prstGeom>
        </p:spPr>
        <p:txBody>
          <a:bodyPr/>
          <a:lstStyle/>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Through the Fire without Burning</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2800" b="1" dirty="0">
                <a:effectLst/>
                <a:latin typeface="Verdana" panose="020B0604030504040204" pitchFamily="34" charset="0"/>
                <a:ea typeface="Calibri" panose="020F0502020204030204" pitchFamily="34" charset="0"/>
                <a:cs typeface="Times New Roman" panose="02020603050405020304" pitchFamily="18" charset="0"/>
              </a:rPr>
              <a:t>by Pastor Fee Soliven</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Daniel 3:1-30</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Sunday Morning</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May 7, 2023</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Picture 8" descr="A picture containing text, indoor, tiled, tile&#10;&#10;Description automatically generated">
            <a:extLst>
              <a:ext uri="{FF2B5EF4-FFF2-40B4-BE49-F238E27FC236}">
                <a16:creationId xmlns:a16="http://schemas.microsoft.com/office/drawing/2014/main" id="{7F5C907E-2E5C-85F5-9079-76A96EB322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743200"/>
            <a:ext cx="12192000" cy="4114800"/>
          </a:xfrm>
          <a:prstGeom prst="rect">
            <a:avLst/>
          </a:prstGeom>
        </p:spPr>
      </p:pic>
      <p:pic>
        <p:nvPicPr>
          <p:cNvPr id="5" name="Picture 4" descr="A person on a motorcycle in front of a large fire&#10;&#10;Description automatically generated with low confidence">
            <a:extLst>
              <a:ext uri="{FF2B5EF4-FFF2-40B4-BE49-F238E27FC236}">
                <a16:creationId xmlns:a16="http://schemas.microsoft.com/office/drawing/2014/main" id="{C1F1075C-F354-6D68-6591-62160E7FDF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743200"/>
            <a:ext cx="12191999" cy="4114800"/>
          </a:xfrm>
          <a:prstGeom prst="rect">
            <a:avLst/>
          </a:prstGeom>
        </p:spPr>
      </p:pic>
      <p:pic>
        <p:nvPicPr>
          <p:cNvPr id="8" name="Picture 7" descr="AGCF highest resolution.jpg"/>
          <p:cNvPicPr>
            <a:picLocks noChangeAspect="1"/>
          </p:cNvPicPr>
          <p:nvPr/>
        </p:nvPicPr>
        <p:blipFill>
          <a:blip r:embed="rId4" cstate="print"/>
          <a:stretch>
            <a:fillRect/>
          </a:stretch>
        </p:blipFill>
        <p:spPr>
          <a:xfrm>
            <a:off x="10839634" y="5843726"/>
            <a:ext cx="1352365" cy="1014274"/>
          </a:xfrm>
          <a:prstGeom prst="rect">
            <a:avLst/>
          </a:prstGeom>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Daniel 3:1-30</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 Nebuchadnezzar the king made an image of gold, whose height was sixty cubits and its width six cubits. He set it up in the plain of Dura, in the province of Babylon.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026180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And I will make room for You To do whatever You want to </a:t>
            </a:r>
            <a:r>
              <a:rPr lang="en-US" sz="4000" dirty="0" err="1">
                <a:solidFill>
                  <a:schemeClr val="bg1"/>
                </a:solidFill>
                <a:latin typeface="Arial"/>
                <a:ea typeface="+mn-lt"/>
                <a:cs typeface="+mn-lt"/>
              </a:rPr>
              <a:t>To</a:t>
            </a:r>
            <a:r>
              <a:rPr lang="en-US" sz="4000" dirty="0">
                <a:solidFill>
                  <a:schemeClr val="bg1"/>
                </a:solidFill>
                <a:latin typeface="Arial"/>
                <a:ea typeface="+mn-lt"/>
                <a:cs typeface="+mn-lt"/>
              </a:rPr>
              <a:t> do whatever You want to And I will make</a:t>
            </a:r>
          </a:p>
        </p:txBody>
      </p:sp>
    </p:spTree>
    <p:extLst>
      <p:ext uri="{BB962C8B-B14F-4D97-AF65-F5344CB8AC3E}">
        <p14:creationId xmlns:p14="http://schemas.microsoft.com/office/powerpoint/2010/main" val="322921294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887200" cy="60198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2 And King Nebuchadnezzar sent word to gather together the satraps, the administrators, the governors, the counselors, the treasurers, the judges, the magistrates, and all the officials of the provinces, to come to the dedication of the image which King Nebuchadnezzar had set up.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2602430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887200" cy="60198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3 So the satraps, the administrators, the governors, the counselors, the treasurers, the judges, the magistrates, and all the officials of the provinces gathered together for the dedication of the image that King Nebuchadnezzar had set up; and they stood before the image that Nebuchadnezzar had set up.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9483445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887200" cy="6019800"/>
          </a:xfrm>
          <a:prstGeom prst="rect">
            <a:avLst/>
          </a:prstGeom>
        </p:spPr>
        <p:txBody>
          <a:bodyPr/>
          <a:lstStyle/>
          <a:p>
            <a:pPr marL="0" marR="0" algn="ctr">
              <a:lnSpc>
                <a:spcPct val="115000"/>
              </a:lnSpc>
              <a:spcBef>
                <a:spcPts val="0"/>
              </a:spcBef>
              <a:spcAft>
                <a:spcPts val="0"/>
              </a:spcAft>
            </a:pPr>
            <a:r>
              <a:rPr kumimoji="0" lang="en-US" sz="37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r>
              <a:rPr lang="en-US" sz="3700" dirty="0">
                <a:effectLst/>
                <a:latin typeface="Verdana" panose="020B0604030504040204" pitchFamily="34" charset="0"/>
                <a:ea typeface="Calibri" panose="020F0502020204030204" pitchFamily="34" charset="0"/>
                <a:cs typeface="Times New Roman" panose="02020603050405020304" pitchFamily="18" charset="0"/>
              </a:rPr>
              <a:t>4 Then a herald cried aloud: "To you it is commanded, O peoples, nations, and languages, 5 that at the time you hear the sound of the horn, flute, harp, lyre, and psaltery, in symphony with all kinds of music, you shall fall down and worship the gold image that King Nebuchadnezzar has set up; 6 and whoever does not fall down and worship shall be cast immediately into the midst of a burning fiery furnace." </a:t>
            </a: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37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37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7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1561390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7 So at that time, when all the people heard the sound of the horn, flute, harp, and lyre, in symphony with all kinds of music, all the people, nations, and languages fell down and worshiped the gold image which King Nebuchadnezzar had set up.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8 Therefore at that time certain Chaldeans came forward and accused the Jews. 9 They spoke and said to King Nebuchadnezzar, "O king, live forever! 10 You, O king, have made a decree that everyone who hears the sound of the horn, flute, harp, lyre, and psaltery, in symphony with all kinds of music, shall fall down and worship the gold image;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1514410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11 and whoever does not fall down and worship shall be cast into the midst of a burning fiery furnace. 12 There are certain Jews whom you have set over the affairs of the province of Babylon: Shadrach, Meshach, and Abed-</a:t>
            </a:r>
            <a:r>
              <a:rPr lang="en-US" sz="4000" dirty="0" err="1">
                <a:effectLst/>
                <a:latin typeface="Verdana" panose="020B0604030504040204" pitchFamily="34" charset="0"/>
                <a:ea typeface="Calibri" panose="020F0502020204030204" pitchFamily="34" charset="0"/>
                <a:cs typeface="Times New Roman" panose="02020603050405020304" pitchFamily="18" charset="0"/>
              </a:rPr>
              <a:t>nego</a:t>
            </a:r>
            <a:r>
              <a:rPr lang="en-US" sz="4000" dirty="0">
                <a:effectLst/>
                <a:latin typeface="Verdana" panose="020B0604030504040204" pitchFamily="34" charset="0"/>
                <a:ea typeface="Calibri" panose="020F0502020204030204" pitchFamily="34" charset="0"/>
                <a:cs typeface="Times New Roman" panose="02020603050405020304" pitchFamily="18" charset="0"/>
              </a:rPr>
              <a:t>; these men, O king, have not paid due regard to you. They do not serve your gods or worship the gold image which you have set up."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19634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13 Then Nebuchadnezzar, in rage and fury, gave the command to bring Shadrach, Meshach, and Abed-</a:t>
            </a:r>
            <a:r>
              <a:rPr lang="en-US" sz="4000" dirty="0" err="1">
                <a:effectLst/>
                <a:latin typeface="Verdana" panose="020B0604030504040204" pitchFamily="34" charset="0"/>
                <a:ea typeface="Calibri" panose="020F0502020204030204" pitchFamily="34" charset="0"/>
                <a:cs typeface="Times New Roman" panose="02020603050405020304" pitchFamily="18" charset="0"/>
              </a:rPr>
              <a:t>nego</a:t>
            </a:r>
            <a:r>
              <a:rPr lang="en-US" sz="4000" dirty="0">
                <a:effectLst/>
                <a:latin typeface="Verdana" panose="020B0604030504040204" pitchFamily="34" charset="0"/>
                <a:ea typeface="Calibri" panose="020F0502020204030204" pitchFamily="34" charset="0"/>
                <a:cs typeface="Times New Roman" panose="02020603050405020304" pitchFamily="18" charset="0"/>
              </a:rPr>
              <a:t>. So they brought these men before the king. 14 Nebuchadnezzar spoke, saying to them, "Is it true, Shadrach, Meshach, and Abed-</a:t>
            </a:r>
            <a:r>
              <a:rPr lang="en-US" sz="4000" dirty="0" err="1">
                <a:effectLst/>
                <a:latin typeface="Verdana" panose="020B0604030504040204" pitchFamily="34" charset="0"/>
                <a:ea typeface="Calibri" panose="020F0502020204030204" pitchFamily="34" charset="0"/>
                <a:cs typeface="Times New Roman" panose="02020603050405020304" pitchFamily="18" charset="0"/>
              </a:rPr>
              <a:t>nego</a:t>
            </a:r>
            <a:r>
              <a:rPr lang="en-US" sz="4000" dirty="0">
                <a:effectLst/>
                <a:latin typeface="Verdana" panose="020B0604030504040204" pitchFamily="34" charset="0"/>
                <a:ea typeface="Calibri" panose="020F0502020204030204" pitchFamily="34" charset="0"/>
                <a:cs typeface="Times New Roman" panose="02020603050405020304" pitchFamily="18" charset="0"/>
              </a:rPr>
              <a:t>, that you do not serve my gods or worship the gold image which I have set up?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15 Now if you are ready at the time you hear the sound of the horn, flute, harp, lyre, and psaltery, in symphony with all kinds of music, and you fall down and worship the image which I have made, good! But if you do not worship, you shall be cast immediately into the midst of a burning fiery furnace. And who is the god who will deliver you from my hands?"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5522919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16 Shadrach, Meshach, and Abed-</a:t>
            </a:r>
            <a:r>
              <a:rPr lang="en-US" sz="4000" dirty="0" err="1">
                <a:effectLst/>
                <a:latin typeface="Verdana" panose="020B0604030504040204" pitchFamily="34" charset="0"/>
                <a:ea typeface="Calibri" panose="020F0502020204030204" pitchFamily="34" charset="0"/>
                <a:cs typeface="Times New Roman" panose="02020603050405020304" pitchFamily="18" charset="0"/>
              </a:rPr>
              <a:t>nego</a:t>
            </a:r>
            <a:r>
              <a:rPr lang="en-US" sz="4000" dirty="0">
                <a:effectLst/>
                <a:latin typeface="Verdana" panose="020B0604030504040204" pitchFamily="34" charset="0"/>
                <a:ea typeface="Calibri" panose="020F0502020204030204" pitchFamily="34" charset="0"/>
                <a:cs typeface="Times New Roman" panose="02020603050405020304" pitchFamily="18" charset="0"/>
              </a:rPr>
              <a:t> answered and said to the king, "O Nebuchadnezzar, we have no need to answer you in this matter. 17 If that is the case, our God whom we serve is able to deliver us from the burning fiery furnace, and He will deliver us from your hand, O king.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8388"/>
            <a:ext cx="12192000" cy="5020811"/>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18 But if not, let it be known to you, O king, that we do not serve your gods, nor will we worship the gold image which you have set up." 19 Then Nebuchadnezzar was full of fury, and the expression on his face changed toward Shadrach, Meshach, and Abed-</a:t>
            </a:r>
            <a:r>
              <a:rPr lang="en-US" sz="4000" dirty="0" err="1">
                <a:effectLst/>
                <a:latin typeface="Verdana" panose="020B0604030504040204" pitchFamily="34" charset="0"/>
                <a:ea typeface="Calibri" panose="020F0502020204030204" pitchFamily="34" charset="0"/>
                <a:cs typeface="Times New Roman" panose="02020603050405020304" pitchFamily="18" charset="0"/>
              </a:rPr>
              <a:t>nego</a:t>
            </a:r>
            <a:r>
              <a:rPr lang="en-US" sz="4000" dirty="0">
                <a:effectLst/>
                <a:latin typeface="Verdana" panose="020B0604030504040204" pitchFamily="34" charset="0"/>
                <a:ea typeface="Calibri" panose="020F0502020204030204" pitchFamily="34" charset="0"/>
                <a:cs typeface="Times New Roman" panose="02020603050405020304" pitchFamily="18" charset="0"/>
              </a:rPr>
              <a:t>. He spoke and commanded that they heat the furnace seven times more than it was usually heated.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35187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room for You To do whatever You want to </a:t>
            </a:r>
            <a:r>
              <a:rPr lang="en-US" sz="4000" dirty="0" err="1">
                <a:solidFill>
                  <a:schemeClr val="bg1"/>
                </a:solidFill>
                <a:latin typeface="Arial"/>
                <a:ea typeface="+mn-lt"/>
                <a:cs typeface="+mn-lt"/>
              </a:rPr>
              <a:t>To</a:t>
            </a:r>
            <a:r>
              <a:rPr lang="en-US" sz="4000" dirty="0">
                <a:solidFill>
                  <a:schemeClr val="bg1"/>
                </a:solidFill>
                <a:latin typeface="Arial"/>
                <a:ea typeface="+mn-lt"/>
                <a:cs typeface="+mn-lt"/>
              </a:rPr>
              <a:t> do whatever You want to And I will make room for You</a:t>
            </a:r>
          </a:p>
        </p:txBody>
      </p:sp>
    </p:spTree>
    <p:extLst>
      <p:ext uri="{BB962C8B-B14F-4D97-AF65-F5344CB8AC3E}">
        <p14:creationId xmlns:p14="http://schemas.microsoft.com/office/powerpoint/2010/main" val="25064068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20 And he commanded certain mighty men of valor who were in his army to bind Shadrach, Meshach, and Abed-</a:t>
            </a:r>
            <a:r>
              <a:rPr lang="en-US" sz="4000" dirty="0" err="1">
                <a:effectLst/>
                <a:latin typeface="Verdana" panose="020B0604030504040204" pitchFamily="34" charset="0"/>
                <a:ea typeface="Calibri" panose="020F0502020204030204" pitchFamily="34" charset="0"/>
                <a:cs typeface="Times New Roman" panose="02020603050405020304" pitchFamily="18" charset="0"/>
              </a:rPr>
              <a:t>nego</a:t>
            </a:r>
            <a:r>
              <a:rPr lang="en-US" sz="4000" dirty="0">
                <a:effectLst/>
                <a:latin typeface="Verdana" panose="020B0604030504040204" pitchFamily="34" charset="0"/>
                <a:ea typeface="Calibri" panose="020F0502020204030204" pitchFamily="34" charset="0"/>
                <a:cs typeface="Times New Roman" panose="02020603050405020304" pitchFamily="18" charset="0"/>
              </a:rPr>
              <a:t>, and cast them into the burning fiery furnace. 21 Then these men were bound in their coats, their trousers, their turbans, and their other garments, and were cast into the midst of the burning fiery furnace.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51275"/>
            <a:ext cx="12192000" cy="5537675"/>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22 Therefore, because the king's command was urgent, and the furnace exceedingly hot, the flame of the fire killed those men who took up Shadrach, Meshach, and Abed-</a:t>
            </a:r>
            <a:r>
              <a:rPr lang="en-US" sz="4000" dirty="0" err="1">
                <a:effectLst/>
                <a:latin typeface="Verdana" panose="020B0604030504040204" pitchFamily="34" charset="0"/>
                <a:ea typeface="Calibri" panose="020F0502020204030204" pitchFamily="34" charset="0"/>
                <a:cs typeface="Times New Roman" panose="02020603050405020304" pitchFamily="18" charset="0"/>
              </a:rPr>
              <a:t>nego</a:t>
            </a:r>
            <a:r>
              <a:rPr lang="en-US" sz="4000" dirty="0">
                <a:effectLst/>
                <a:latin typeface="Verdana" panose="020B0604030504040204" pitchFamily="34" charset="0"/>
                <a:ea typeface="Calibri" panose="020F0502020204030204" pitchFamily="34" charset="0"/>
                <a:cs typeface="Times New Roman" panose="02020603050405020304" pitchFamily="18" charset="0"/>
              </a:rPr>
              <a:t>. 23 And these three men, Shadrach, Meshach, and Abed-</a:t>
            </a:r>
            <a:r>
              <a:rPr lang="en-US" sz="4000" dirty="0" err="1">
                <a:effectLst/>
                <a:latin typeface="Verdana" panose="020B0604030504040204" pitchFamily="34" charset="0"/>
                <a:ea typeface="Calibri" panose="020F0502020204030204" pitchFamily="34" charset="0"/>
                <a:cs typeface="Times New Roman" panose="02020603050405020304" pitchFamily="18" charset="0"/>
              </a:rPr>
              <a:t>nego</a:t>
            </a:r>
            <a:r>
              <a:rPr lang="en-US" sz="4000" dirty="0">
                <a:effectLst/>
                <a:latin typeface="Verdana" panose="020B0604030504040204" pitchFamily="34" charset="0"/>
                <a:ea typeface="Calibri" panose="020F0502020204030204" pitchFamily="34" charset="0"/>
                <a:cs typeface="Times New Roman" panose="02020603050405020304" pitchFamily="18" charset="0"/>
              </a:rPr>
              <a:t>, fell down bound into the midst of the burning fiery furnace.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5231209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24 Then King Nebuchadnezzar was astonished; and he rose in haste and spoke, saying to his counselors, "Did we not cast three men bound into the midst of the fire?" They answered and said to the king, "True, O king." 25 "Look!" he answered, "I see four men loose, walking in the midst of the fire; and they are not hurt, and the form of the fourth is like the Son of God."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9682267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26 Then Nebuchadnezzar went near the mouth of the burning fiery furnace and spoke, saying, "Shadrach, Meshach, and Abed-</a:t>
            </a:r>
            <a:r>
              <a:rPr lang="en-US" sz="4000" dirty="0" err="1">
                <a:effectLst/>
                <a:latin typeface="Verdana" panose="020B0604030504040204" pitchFamily="34" charset="0"/>
                <a:ea typeface="Calibri" panose="020F0502020204030204" pitchFamily="34" charset="0"/>
                <a:cs typeface="Times New Roman" panose="02020603050405020304" pitchFamily="18" charset="0"/>
              </a:rPr>
              <a:t>nego</a:t>
            </a:r>
            <a:r>
              <a:rPr lang="en-US" sz="4000" dirty="0">
                <a:effectLst/>
                <a:latin typeface="Verdana" panose="020B0604030504040204" pitchFamily="34" charset="0"/>
                <a:ea typeface="Calibri" panose="020F0502020204030204" pitchFamily="34" charset="0"/>
                <a:cs typeface="Times New Roman" panose="02020603050405020304" pitchFamily="18" charset="0"/>
              </a:rPr>
              <a:t>, servants of the Most High God, come out, and come here." Then Shadrach, Meshach, and Abed-</a:t>
            </a:r>
            <a:r>
              <a:rPr lang="en-US" sz="4000" dirty="0" err="1">
                <a:effectLst/>
                <a:latin typeface="Verdana" panose="020B0604030504040204" pitchFamily="34" charset="0"/>
                <a:ea typeface="Calibri" panose="020F0502020204030204" pitchFamily="34" charset="0"/>
                <a:cs typeface="Times New Roman" panose="02020603050405020304" pitchFamily="18" charset="0"/>
              </a:rPr>
              <a:t>nego</a:t>
            </a:r>
            <a:r>
              <a:rPr lang="en-US" sz="4000" dirty="0">
                <a:effectLst/>
                <a:latin typeface="Verdana" panose="020B0604030504040204" pitchFamily="34" charset="0"/>
                <a:ea typeface="Calibri" panose="020F0502020204030204" pitchFamily="34" charset="0"/>
                <a:cs typeface="Times New Roman" panose="02020603050405020304" pitchFamily="18" charset="0"/>
              </a:rPr>
              <a:t> came from the midst of the fire.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8152311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27 And the satraps, administrators, governors, and the king's counselors gathered together, and they saw these men on whose bodies the fire had no power; the hair of their head was not singed nor were their garments affected, and the smell of fire was not on them.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424003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28 Nebuchadnezzar spoke, saying, "Blessed be the God of Shadrach, Meshach, and Abed-</a:t>
            </a:r>
            <a:r>
              <a:rPr lang="en-US" sz="4000" dirty="0" err="1">
                <a:effectLst/>
                <a:latin typeface="Verdana" panose="020B0604030504040204" pitchFamily="34" charset="0"/>
                <a:ea typeface="Calibri" panose="020F0502020204030204" pitchFamily="34" charset="0"/>
                <a:cs typeface="Times New Roman" panose="02020603050405020304" pitchFamily="18" charset="0"/>
              </a:rPr>
              <a:t>nego</a:t>
            </a:r>
            <a:r>
              <a:rPr lang="en-US" sz="4000" dirty="0">
                <a:effectLst/>
                <a:latin typeface="Verdana" panose="020B0604030504040204" pitchFamily="34" charset="0"/>
                <a:ea typeface="Calibri" panose="020F0502020204030204" pitchFamily="34" charset="0"/>
                <a:cs typeface="Times New Roman" panose="02020603050405020304" pitchFamily="18" charset="0"/>
              </a:rPr>
              <a:t>, who sent His Angel and delivered His servants who trusted in Him, and they have frustrated the king's word, and yielded their bodies, that they should not serve nor worship any god except their own God!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4325698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29 Therefore I make a decree that any people, nation, or language which speaks anything amiss against the God of Shadrach, Meshach, and Abed-</a:t>
            </a:r>
            <a:r>
              <a:rPr lang="en-US" sz="4000" dirty="0" err="1">
                <a:effectLst/>
                <a:latin typeface="Verdana" panose="020B0604030504040204" pitchFamily="34" charset="0"/>
                <a:ea typeface="Calibri" panose="020F0502020204030204" pitchFamily="34" charset="0"/>
                <a:cs typeface="Times New Roman" panose="02020603050405020304" pitchFamily="18" charset="0"/>
              </a:rPr>
              <a:t>nego</a:t>
            </a:r>
            <a:r>
              <a:rPr lang="en-US" sz="4000" dirty="0">
                <a:effectLst/>
                <a:latin typeface="Verdana" panose="020B0604030504040204" pitchFamily="34" charset="0"/>
                <a:ea typeface="Calibri" panose="020F0502020204030204" pitchFamily="34" charset="0"/>
                <a:cs typeface="Times New Roman" panose="02020603050405020304" pitchFamily="18" charset="0"/>
              </a:rPr>
              <a:t> shall be cut in pieces, and their houses shall be made an ash heap; because there is no other God who can deliver like this." 30 Then the king promoted Shadrach, Meshach, and Abed-</a:t>
            </a:r>
            <a:r>
              <a:rPr lang="en-US" sz="4000" dirty="0" err="1">
                <a:effectLst/>
                <a:latin typeface="Verdana" panose="020B0604030504040204" pitchFamily="34" charset="0"/>
                <a:ea typeface="Calibri" panose="020F0502020204030204" pitchFamily="34" charset="0"/>
                <a:cs typeface="Times New Roman" panose="02020603050405020304" pitchFamily="18" charset="0"/>
              </a:rPr>
              <a:t>nego</a:t>
            </a:r>
            <a:r>
              <a:rPr lang="en-US" sz="4000" dirty="0">
                <a:effectLst/>
                <a:latin typeface="Verdana" panose="020B0604030504040204" pitchFamily="34" charset="0"/>
                <a:ea typeface="Calibri" panose="020F0502020204030204" pitchFamily="34" charset="0"/>
                <a:cs typeface="Times New Roman" panose="02020603050405020304" pitchFamily="18" charset="0"/>
              </a:rPr>
              <a:t> in the province of Babylon.</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1500174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1. They Were Fearless</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9938313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Isaiah 41:10</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Fear not, for I am with you; Be not dismayed, for I am your God. I will strengthen you, Yes, I will help you, I will uphold you with My righteous right hand.'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9581796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Deuteronomy 31:6</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Be strong and of good courage, do not fear nor be afraid of them; for the LORD your God, He is the One who goes with you. He will not leave you nor forsake you."</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82354570"/>
      </p:ext>
    </p:extLst>
  </p:cSld>
  <p:clrMapOvr>
    <a:masterClrMapping/>
  </p:clrMapOvr>
</p:sld>
</file>

<file path=ppt/theme/theme1.xml><?xml version="1.0" encoding="utf-8"?>
<a:theme xmlns:a="http://schemas.openxmlformats.org/drawingml/2006/main" name="1_Mountain Top">
  <a:themeElements>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1_Mountain Top">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1_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1_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1_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1_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1_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1_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1_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Mountain Top">
  <a:themeElements>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1_Mountain Top">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1_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1_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1_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1_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1_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1_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1_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Mountain Top</Template>
  <TotalTime>12741</TotalTime>
  <Words>4590</Words>
  <Application>Microsoft Office PowerPoint</Application>
  <PresentationFormat>Widescreen</PresentationFormat>
  <Paragraphs>313</Paragraphs>
  <Slides>128</Slides>
  <Notes>0</Notes>
  <HiddenSlides>0</HiddenSlides>
  <MMClips>1</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128</vt:i4>
      </vt:variant>
    </vt:vector>
  </HeadingPairs>
  <TitlesOfParts>
    <vt:vector size="136" baseType="lpstr">
      <vt:lpstr>Arial</vt:lpstr>
      <vt:lpstr>Calibri</vt:lpstr>
      <vt:lpstr>Calibri Light</vt:lpstr>
      <vt:lpstr>Verdana</vt:lpstr>
      <vt:lpstr>Verdana Pro</vt:lpstr>
      <vt:lpstr>1_Mountain Top</vt:lpstr>
      <vt:lpstr>2_Mountain Top</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Amazing Grace Christian Fellowship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Seven Feasts of The Lord</dc:title>
  <dc:creator>Placido F Soliven</dc:creator>
  <cp:lastModifiedBy>Placido soliven</cp:lastModifiedBy>
  <cp:revision>736</cp:revision>
  <dcterms:created xsi:type="dcterms:W3CDTF">2009-08-18T08:19:59Z</dcterms:created>
  <dcterms:modified xsi:type="dcterms:W3CDTF">2023-05-06T22:14:50Z</dcterms:modified>
</cp:coreProperties>
</file>