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16"/>
  </p:notesMasterIdLst>
  <p:handoutMasterIdLst>
    <p:handoutMasterId r:id="rId117"/>
  </p:handoutMasterIdLst>
  <p:sldIdLst>
    <p:sldId id="976" r:id="rId5"/>
    <p:sldId id="1409" r:id="rId6"/>
    <p:sldId id="1410" r:id="rId7"/>
    <p:sldId id="321" r:id="rId8"/>
    <p:sldId id="322" r:id="rId9"/>
    <p:sldId id="1270" r:id="rId10"/>
    <p:sldId id="1330" r:id="rId11"/>
    <p:sldId id="1331" r:id="rId12"/>
    <p:sldId id="1332" r:id="rId13"/>
    <p:sldId id="1333" r:id="rId14"/>
    <p:sldId id="1334" r:id="rId15"/>
    <p:sldId id="1335" r:id="rId16"/>
    <p:sldId id="1336" r:id="rId17"/>
    <p:sldId id="1337" r:id="rId18"/>
    <p:sldId id="1338" r:id="rId19"/>
    <p:sldId id="1339" r:id="rId20"/>
    <p:sldId id="1340" r:id="rId21"/>
    <p:sldId id="1341" r:id="rId22"/>
    <p:sldId id="1342" r:id="rId23"/>
    <p:sldId id="1233" r:id="rId24"/>
    <p:sldId id="1234" r:id="rId25"/>
    <p:sldId id="1343" r:id="rId26"/>
    <p:sldId id="1344" r:id="rId27"/>
    <p:sldId id="1136" r:id="rId28"/>
    <p:sldId id="1376" r:id="rId29"/>
    <p:sldId id="394" r:id="rId30"/>
    <p:sldId id="395" r:id="rId31"/>
    <p:sldId id="396" r:id="rId32"/>
    <p:sldId id="397" r:id="rId33"/>
    <p:sldId id="398" r:id="rId34"/>
    <p:sldId id="399" r:id="rId35"/>
    <p:sldId id="400" r:id="rId36"/>
    <p:sldId id="401" r:id="rId37"/>
    <p:sldId id="402" r:id="rId38"/>
    <p:sldId id="1014" r:id="rId39"/>
    <p:sldId id="1041" r:id="rId40"/>
    <p:sldId id="1042" r:id="rId41"/>
    <p:sldId id="1043" r:id="rId42"/>
    <p:sldId id="1044" r:id="rId43"/>
    <p:sldId id="1045" r:id="rId44"/>
    <p:sldId id="1004" r:id="rId45"/>
    <p:sldId id="1005" r:id="rId46"/>
    <p:sldId id="1006" r:id="rId47"/>
    <p:sldId id="1405" r:id="rId48"/>
    <p:sldId id="1406" r:id="rId49"/>
    <p:sldId id="1407" r:id="rId50"/>
    <p:sldId id="1408" r:id="rId51"/>
    <p:sldId id="1011" r:id="rId52"/>
    <p:sldId id="1012" r:id="rId53"/>
    <p:sldId id="1013" r:id="rId54"/>
    <p:sldId id="429" r:id="rId55"/>
    <p:sldId id="430" r:id="rId56"/>
    <p:sldId id="886" r:id="rId57"/>
    <p:sldId id="432" r:id="rId58"/>
    <p:sldId id="433" r:id="rId59"/>
    <p:sldId id="434" r:id="rId60"/>
    <p:sldId id="435" r:id="rId61"/>
    <p:sldId id="436" r:id="rId62"/>
    <p:sldId id="437" r:id="rId63"/>
    <p:sldId id="438" r:id="rId64"/>
    <p:sldId id="439" r:id="rId65"/>
    <p:sldId id="1360" r:id="rId66"/>
    <p:sldId id="1361" r:id="rId67"/>
    <p:sldId id="1362" r:id="rId68"/>
    <p:sldId id="1363" r:id="rId69"/>
    <p:sldId id="1228" r:id="rId70"/>
    <p:sldId id="1229" r:id="rId71"/>
    <p:sldId id="1230" r:id="rId72"/>
    <p:sldId id="370" r:id="rId73"/>
    <p:sldId id="371" r:id="rId74"/>
    <p:sldId id="372" r:id="rId75"/>
    <p:sldId id="1231" r:id="rId76"/>
    <p:sldId id="1232" r:id="rId77"/>
    <p:sldId id="319" r:id="rId78"/>
    <p:sldId id="993" r:id="rId79"/>
    <p:sldId id="460" r:id="rId80"/>
    <p:sldId id="826" r:id="rId81"/>
    <p:sldId id="999" r:id="rId82"/>
    <p:sldId id="1000" r:id="rId83"/>
    <p:sldId id="1001" r:id="rId84"/>
    <p:sldId id="1040" r:id="rId85"/>
    <p:sldId id="464" r:id="rId86"/>
    <p:sldId id="833" r:id="rId87"/>
    <p:sldId id="465" r:id="rId88"/>
    <p:sldId id="373" r:id="rId89"/>
    <p:sldId id="978" r:id="rId90"/>
    <p:sldId id="374" r:id="rId91"/>
    <p:sldId id="979" r:id="rId92"/>
    <p:sldId id="375" r:id="rId93"/>
    <p:sldId id="981" r:id="rId94"/>
    <p:sldId id="980" r:id="rId95"/>
    <p:sldId id="985" r:id="rId96"/>
    <p:sldId id="984" r:id="rId97"/>
    <p:sldId id="1003" r:id="rId98"/>
    <p:sldId id="983" r:id="rId99"/>
    <p:sldId id="1002" r:id="rId100"/>
    <p:sldId id="1016" r:id="rId101"/>
    <p:sldId id="1015" r:id="rId102"/>
    <p:sldId id="1026" r:id="rId103"/>
    <p:sldId id="1025" r:id="rId104"/>
    <p:sldId id="1024" r:id="rId105"/>
    <p:sldId id="1023" r:id="rId106"/>
    <p:sldId id="1022" r:id="rId107"/>
    <p:sldId id="969" r:id="rId108"/>
    <p:sldId id="970" r:id="rId109"/>
    <p:sldId id="971" r:id="rId110"/>
    <p:sldId id="972" r:id="rId111"/>
    <p:sldId id="973" r:id="rId112"/>
    <p:sldId id="974" r:id="rId113"/>
    <p:sldId id="975" r:id="rId114"/>
    <p:sldId id="852" r:id="rId11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handoutMaster" Target="handoutMasters/handout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viewProps" Target="view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6/9/2023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6/9/2023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3350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2728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9786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002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1796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8523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7747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3764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5615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126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201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6/9/2023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275484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Wandering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Wanting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he came to himself, he said, 'How many of my father's hired servants have bread enough and to spare, and I perish with hunger!”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Make a Decision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90813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350043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261101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58623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48884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Ooh ,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11031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You split the sea so I could walk right through it. My fears are drowned in perfect Love.</a:t>
            </a:r>
          </a:p>
        </p:txBody>
      </p:sp>
    </p:spTree>
    <p:extLst>
      <p:ext uri="{BB962C8B-B14F-4D97-AF65-F5344CB8AC3E}">
        <p14:creationId xmlns:p14="http://schemas.microsoft.com/office/powerpoint/2010/main" val="730136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2904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4216385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1005095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“Revelation Song”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878871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Holy holy is </a:t>
            </a:r>
            <a:r>
              <a:rPr lang="en-US" sz="4000" dirty="0" err="1">
                <a:solidFill>
                  <a:schemeClr val="bg1"/>
                </a:solidFill>
                <a:latin typeface="Arial"/>
                <a:ea typeface="+mn-lt"/>
                <a:cs typeface="+mn-lt"/>
              </a:rPr>
              <a:t>he.Sing</a:t>
            </a:r>
            <a:r>
              <a:rPr lang="en-US" sz="4000" dirty="0">
                <a:solidFill>
                  <a:schemeClr val="bg1"/>
                </a:solidFill>
                <a:latin typeface="Arial"/>
                <a:ea typeface="+mn-lt"/>
                <a:cs typeface="+mn-lt"/>
              </a:rPr>
              <a:t> a new </a:t>
            </a:r>
            <a:r>
              <a:rPr lang="en-US" sz="4000" dirty="0" err="1">
                <a:solidFill>
                  <a:schemeClr val="bg1"/>
                </a:solidFill>
                <a:latin typeface="Arial"/>
                <a:ea typeface="+mn-lt"/>
                <a:cs typeface="+mn-lt"/>
              </a:rPr>
              <a:t>songto</a:t>
            </a:r>
            <a:r>
              <a:rPr lang="en-US" sz="4000" dirty="0">
                <a:solidFill>
                  <a:schemeClr val="bg1"/>
                </a:solidFill>
                <a:latin typeface="Arial"/>
                <a:ea typeface="+mn-lt"/>
                <a:cs typeface="+mn-lt"/>
              </a:rPr>
              <a:t> him who sits on Heaven’s </a:t>
            </a:r>
          </a:p>
        </p:txBody>
      </p:sp>
    </p:spTree>
    <p:extLst>
      <p:ext uri="{BB962C8B-B14F-4D97-AF65-F5344CB8AC3E}">
        <p14:creationId xmlns:p14="http://schemas.microsoft.com/office/powerpoint/2010/main" val="1892982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seat. Worthy is the Lamb who was slain. Holy, holy is he. Sing a new song to him who sits on</a:t>
            </a:r>
          </a:p>
        </p:txBody>
      </p:sp>
    </p:spTree>
    <p:extLst>
      <p:ext uri="{BB962C8B-B14F-4D97-AF65-F5344CB8AC3E}">
        <p14:creationId xmlns:p14="http://schemas.microsoft.com/office/powerpoint/2010/main" val="101439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mercy seat.  Holy, Holy, holy is the Lord God almighty. Who was and is to come. With all</a:t>
            </a:r>
          </a:p>
        </p:txBody>
      </p:sp>
    </p:spTree>
    <p:extLst>
      <p:ext uri="{BB962C8B-B14F-4D97-AF65-F5344CB8AC3E}">
        <p14:creationId xmlns:p14="http://schemas.microsoft.com/office/powerpoint/2010/main" val="979948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Creation I sing. Praise to the King of Kings. You are my everything and I will Adore you. Clothed in</a:t>
            </a:r>
          </a:p>
        </p:txBody>
      </p:sp>
    </p:spTree>
    <p:extLst>
      <p:ext uri="{BB962C8B-B14F-4D97-AF65-F5344CB8AC3E}">
        <p14:creationId xmlns:p14="http://schemas.microsoft.com/office/powerpoint/2010/main" val="1841629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Rainbows of living color. Flashes of lightning rolls of thunder. Blessing and honor strength and glory and</a:t>
            </a:r>
          </a:p>
        </p:txBody>
      </p:sp>
    </p:spTree>
    <p:extLst>
      <p:ext uri="{BB962C8B-B14F-4D97-AF65-F5344CB8AC3E}">
        <p14:creationId xmlns:p14="http://schemas.microsoft.com/office/powerpoint/2010/main" val="1287711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be. To you the only wise King. Holy, holy, holy is the Lord god Almighty. Who was and is to come.</a:t>
            </a:r>
          </a:p>
        </p:txBody>
      </p:sp>
    </p:spTree>
    <p:extLst>
      <p:ext uri="{BB962C8B-B14F-4D97-AF65-F5344CB8AC3E}">
        <p14:creationId xmlns:p14="http://schemas.microsoft.com/office/powerpoint/2010/main" val="4134696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all Creation I sing praise to the King of Kings. You are my everything and I will adore you. Filled</a:t>
            </a:r>
          </a:p>
        </p:txBody>
      </p:sp>
    </p:spTree>
    <p:extLst>
      <p:ext uri="{BB962C8B-B14F-4D97-AF65-F5344CB8AC3E}">
        <p14:creationId xmlns:p14="http://schemas.microsoft.com/office/powerpoint/2010/main" val="3074858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wonder. Awe struck Wonder at the mention of your name. Jesus your name is power, breath and </a:t>
            </a:r>
          </a:p>
        </p:txBody>
      </p:sp>
    </p:spTree>
    <p:extLst>
      <p:ext uri="{BB962C8B-B14F-4D97-AF65-F5344CB8AC3E}">
        <p14:creationId xmlns:p14="http://schemas.microsoft.com/office/powerpoint/2010/main" val="287832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Living water. Such a marvelous mystery.  </a:t>
            </a:r>
            <a:r>
              <a:rPr lang="en-US" sz="4000" dirty="0" err="1">
                <a:solidFill>
                  <a:schemeClr val="bg1"/>
                </a:solidFill>
                <a:latin typeface="Arial"/>
                <a:ea typeface="+mn-lt"/>
                <a:cs typeface="+mn-lt"/>
              </a:rPr>
              <a:t>Holy,holy</a:t>
            </a:r>
            <a:r>
              <a:rPr lang="en-US" sz="4000" dirty="0">
                <a:solidFill>
                  <a:schemeClr val="bg1"/>
                </a:solidFill>
                <a:latin typeface="Arial"/>
                <a:ea typeface="+mn-lt"/>
                <a:cs typeface="+mn-lt"/>
              </a:rPr>
              <a:t>, holy is the Lord God almighty. Who was and is and is </a:t>
            </a:r>
          </a:p>
        </p:txBody>
      </p:sp>
    </p:spTree>
    <p:extLst>
      <p:ext uri="{BB962C8B-B14F-4D97-AF65-F5344CB8AC3E}">
        <p14:creationId xmlns:p14="http://schemas.microsoft.com/office/powerpoint/2010/main" val="2560224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come. With all creation I sing. Praise to the king of Kings. You are my everything. And I will Adore you.</a:t>
            </a:r>
          </a:p>
        </p:txBody>
      </p:sp>
    </p:spTree>
    <p:extLst>
      <p:ext uri="{BB962C8B-B14F-4D97-AF65-F5344CB8AC3E}">
        <p14:creationId xmlns:p14="http://schemas.microsoft.com/office/powerpoint/2010/main" val="3404484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“How Great Is 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919799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splendor of a King, clothed in majesty Let all the Earth rejoice All the Earth rejoice He wraps himself in</a:t>
            </a:r>
          </a:p>
        </p:txBody>
      </p:sp>
    </p:spTree>
    <p:extLst>
      <p:ext uri="{BB962C8B-B14F-4D97-AF65-F5344CB8AC3E}">
        <p14:creationId xmlns:p14="http://schemas.microsoft.com/office/powerpoint/2010/main" val="3376161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light And darkness tries to hide And trembles at His voice Trembles at His voice How great is our God, </a:t>
            </a:r>
          </a:p>
        </p:txBody>
      </p:sp>
    </p:spTree>
    <p:extLst>
      <p:ext uri="{BB962C8B-B14F-4D97-AF65-F5344CB8AC3E}">
        <p14:creationId xmlns:p14="http://schemas.microsoft.com/office/powerpoint/2010/main" val="1746642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with me How great is our God, and all will see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how great is our God Age to age He</a:t>
            </a:r>
          </a:p>
        </p:txBody>
      </p:sp>
    </p:spTree>
    <p:extLst>
      <p:ext uri="{BB962C8B-B14F-4D97-AF65-F5344CB8AC3E}">
        <p14:creationId xmlns:p14="http://schemas.microsoft.com/office/powerpoint/2010/main" val="628604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stands And time is in His hands Beginning and the end Beginning and the end The Godhead Three in</a:t>
            </a:r>
          </a:p>
        </p:txBody>
      </p:sp>
    </p:spTree>
    <p:extLst>
      <p:ext uri="{BB962C8B-B14F-4D97-AF65-F5344CB8AC3E}">
        <p14:creationId xmlns:p14="http://schemas.microsoft.com/office/powerpoint/2010/main" val="577351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One Father Spirit Son The Lion and the Lamb The Lion and the Lamb How great is our God, sing with</a:t>
            </a:r>
          </a:p>
        </p:txBody>
      </p:sp>
    </p:spTree>
    <p:extLst>
      <p:ext uri="{BB962C8B-B14F-4D97-AF65-F5344CB8AC3E}">
        <p14:creationId xmlns:p14="http://schemas.microsoft.com/office/powerpoint/2010/main" val="3527552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How great is our God, and all will see How great, how great is our God Name above all names (how</a:t>
            </a:r>
          </a:p>
        </p:txBody>
      </p:sp>
    </p:spTree>
    <p:extLst>
      <p:ext uri="{BB962C8B-B14F-4D97-AF65-F5344CB8AC3E}">
        <p14:creationId xmlns:p14="http://schemas.microsoft.com/office/powerpoint/2010/main" val="3284546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great is our God, sing with me) Worthy of our praise (how great is our God, and all will see) My heart will</a:t>
            </a:r>
          </a:p>
        </p:txBody>
      </p:sp>
    </p:spTree>
    <p:extLst>
      <p:ext uri="{BB962C8B-B14F-4D97-AF65-F5344CB8AC3E}">
        <p14:creationId xmlns:p14="http://schemas.microsoft.com/office/powerpoint/2010/main" val="59377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How great is our God You're the name above all names (how  great is our God, sing with me) You are</a:t>
            </a:r>
          </a:p>
        </p:txBody>
      </p:sp>
    </p:spTree>
    <p:extLst>
      <p:ext uri="{BB962C8B-B14F-4D97-AF65-F5344CB8AC3E}">
        <p14:creationId xmlns:p14="http://schemas.microsoft.com/office/powerpoint/2010/main" val="2915697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worthy of our praise (how great is our God, and all will see) And my heart will sing How great is our God</a:t>
            </a:r>
          </a:p>
        </p:txBody>
      </p:sp>
    </p:spTree>
    <p:extLst>
      <p:ext uri="{BB962C8B-B14F-4D97-AF65-F5344CB8AC3E}">
        <p14:creationId xmlns:p14="http://schemas.microsoft.com/office/powerpoint/2010/main" val="3879047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763923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113153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a:t>
            </a:r>
          </a:p>
        </p:txBody>
      </p:sp>
    </p:spTree>
    <p:extLst>
      <p:ext uri="{BB962C8B-B14F-4D97-AF65-F5344CB8AC3E}">
        <p14:creationId xmlns:p14="http://schemas.microsoft.com/office/powerpoint/2010/main" val="1480165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a:t>
            </a:r>
          </a:p>
        </p:txBody>
      </p:sp>
    </p:spTree>
    <p:extLst>
      <p:ext uri="{BB962C8B-B14F-4D97-AF65-F5344CB8AC3E}">
        <p14:creationId xmlns:p14="http://schemas.microsoft.com/office/powerpoint/2010/main" val="3893767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Show Us Your Ways Lord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25:4-7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11,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font, screenshot, design&#10;&#10;Description automatically generated">
            <a:extLst>
              <a:ext uri="{FF2B5EF4-FFF2-40B4-BE49-F238E27FC236}">
                <a16:creationId xmlns:a16="http://schemas.microsoft.com/office/drawing/2014/main" id="{D9AA8833-A7C9-D8E8-0047-E3EE16199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7499" y="5843726"/>
            <a:ext cx="1352365" cy="101427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25:4-7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Show me Your ways, O LORD; Teach me Your paths. 5 Lead me in Your truth and teach me, For You are the God of my salvation; On You I wait all the day. 6 Remember, O LORD, Your tender mercies and Your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lovingkindnesses</a:t>
            </a:r>
            <a:r>
              <a:rPr lang="en-US" sz="3700" dirty="0">
                <a:effectLst/>
                <a:latin typeface="Verdana" panose="020B0604030504040204" pitchFamily="34" charset="0"/>
                <a:ea typeface="Calibri" panose="020F0502020204030204" pitchFamily="34" charset="0"/>
                <a:cs typeface="Times New Roman" panose="02020603050405020304" pitchFamily="18" charset="0"/>
              </a:rPr>
              <a:t>, For they are from of old. 7 Do not remember the sins of my youth, nor my transgressions; According to Your mercy remember me, For Your goodness' sake, O LORD.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condition of your heart determines the direction of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all the tax collectors and the sinners drew near to Him to hear Him. 2 And the Pharisees and scribes murmured, saying, "This man receives sinners and eats with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15:3-7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So He spoke this parable to them, saying: 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man of you, having a hundred sheep, if he loses one of them, does not leave the ninety-nine in the wilderness, and go after the one which is lost until he finds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found it, he lays it on his shoulders, rejoicing.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comes home, he calls together his friends and neighbors, saying to them, 'Rejoice with me, for I have found my sheep which was lost!'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say to you that likewise there will be more joy in heaven over one sinner who repents than over ninety-nine just persons who need no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Luke 15:8-10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what woman, having ten silver coins, if she loses one coin, does not light a lamp, sweep the house, and search carefully until she finds it?</a:t>
            </a:r>
            <a:r>
              <a:rPr lang="en-US" sz="3700" dirty="0">
                <a:effectLst/>
                <a:latin typeface="Verdana" panose="020B0604030504040204" pitchFamily="34" charset="0"/>
                <a:ea typeface="Calibri" panose="020F0502020204030204" pitchFamily="34" charset="0"/>
                <a:cs typeface="Times New Roman" panose="02020603050405020304" pitchFamily="18" charset="0"/>
              </a:rPr>
              <a:t> 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she has found it, she calls her friends and neighbors together, saying, 'Rejoice with me, for I have found the piece which I lost!'</a:t>
            </a:r>
            <a:r>
              <a:rPr lang="en-US" sz="3700" dirty="0">
                <a:effectLst/>
                <a:latin typeface="Verdana" panose="020B0604030504040204" pitchFamily="34" charset="0"/>
                <a:ea typeface="Calibri" panose="020F0502020204030204" pitchFamily="34" charset="0"/>
                <a:cs typeface="Times New Roman" panose="02020603050405020304" pitchFamily="18" charset="0"/>
              </a:rPr>
              <a:t> 10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Likewise, I say to you, there is joy in the presence of the angels of God over one sinner who repents."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Luke 15:11-32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11</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Then He said: "A certain man had two sons. </a:t>
            </a:r>
            <a:r>
              <a:rPr lang="en-US" sz="3800" dirty="0">
                <a:effectLst/>
                <a:latin typeface="Verdana" panose="020B0604030504040204" pitchFamily="34" charset="0"/>
                <a:ea typeface="Calibri" panose="020F0502020204030204" pitchFamily="34" charset="0"/>
                <a:cs typeface="Times New Roman" panose="02020603050405020304" pitchFamily="18" charset="0"/>
              </a:rPr>
              <a:t>12</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the younger of them said to his father, 'Father, give me the portion of goods that falls to me.' So he divided to them his livelihood. </a:t>
            </a:r>
            <a:r>
              <a:rPr lang="en-US" sz="3800" dirty="0">
                <a:effectLst/>
                <a:latin typeface="Verdana" panose="020B0604030504040204" pitchFamily="34" charset="0"/>
                <a:ea typeface="Calibri" panose="020F0502020204030204" pitchFamily="34" charset="0"/>
                <a:cs typeface="Times New Roman" panose="02020603050405020304" pitchFamily="18" charset="0"/>
              </a:rPr>
              <a:t>13</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not many days after, the younger son gathered all together, journeyed to a far country, and there wasted his possessions with prodigal living.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But when he had spent all, there arose a severe famine in that land, and he began to be in want. </a:t>
            </a:r>
            <a:r>
              <a:rPr lang="en-US" sz="4000" dirty="0">
                <a:effectLst/>
                <a:latin typeface="Verdana" panose="020B0604030504040204" pitchFamily="34" charset="0"/>
                <a:ea typeface="Calibri" panose="020F0502020204030204" pitchFamily="34" charset="0"/>
                <a:cs typeface="Times New Roman" panose="02020603050405020304" pitchFamily="18" charset="0"/>
              </a:rPr>
              <a:t>15</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Then he went and joined himself to a citizen of that country, and he sent him into his fields to feed swine. </a:t>
            </a: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would gladly have filled his stomach with the pods that the swine ate, and no one gave him anything.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But when he came to himself, he said, 'How many of my father's hired servants have bread enough and to spare, and I perish with hunger! </a:t>
            </a:r>
            <a:r>
              <a:rPr lang="en-US" sz="4000" dirty="0">
                <a:effectLst/>
                <a:latin typeface="Verdana" panose="020B0604030504040204" pitchFamily="34" charset="0"/>
                <a:ea typeface="Calibri" panose="020F0502020204030204" pitchFamily="34" charset="0"/>
                <a:cs typeface="Times New Roman" panose="02020603050405020304" pitchFamily="18" charset="0"/>
              </a:rPr>
              <a:t>18</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I will arise and go to my father, and will say to him, "Father, I have sinned against heaven and before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19</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I am no longer worthy to be called your son. Make me like one of your hired servants."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he arose and came to his father. But when he was still a great way off, his father saw him and had compassion, and ran and fell on his neck and kissed him. </a:t>
            </a:r>
            <a:r>
              <a:rPr lang="en-US" sz="4000" dirty="0">
                <a:effectLst/>
                <a:latin typeface="Verdana" panose="020B0604030504040204" pitchFamily="34" charset="0"/>
                <a:ea typeface="Calibri" panose="020F0502020204030204" pitchFamily="34" charset="0"/>
                <a:cs typeface="Times New Roman" panose="02020603050405020304" pitchFamily="18" charset="0"/>
              </a:rPr>
              <a:t>21</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the son said to him, 'Father, I have sinned against heaven and in your sight, and am no longer worthy to be called your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22</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But the father said to his servants, 'Bring out the best robe and put it on him, and put a ring on his hand and sandals on his feet. </a:t>
            </a:r>
            <a:r>
              <a:rPr lang="en-US" sz="4000" dirty="0">
                <a:effectLst/>
                <a:latin typeface="Verdana" panose="020B0604030504040204" pitchFamily="34" charset="0"/>
                <a:ea typeface="Calibri" panose="020F0502020204030204" pitchFamily="34" charset="0"/>
                <a:cs typeface="Times New Roman" panose="02020603050405020304" pitchFamily="18" charset="0"/>
              </a:rPr>
              <a:t>23</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bring the fatted calf here and kill it, and let us eat and be merry;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24</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for this my son was dead and is alive again; he was lost and is found.' And they began to be merry. </a:t>
            </a:r>
            <a:r>
              <a:rPr lang="en-US" sz="4000" dirty="0">
                <a:effectLst/>
                <a:latin typeface="Verdana" panose="020B0604030504040204" pitchFamily="34" charset="0"/>
                <a:ea typeface="Calibri" panose="020F0502020204030204" pitchFamily="34" charset="0"/>
                <a:cs typeface="Times New Roman" panose="02020603050405020304" pitchFamily="18" charset="0"/>
              </a:rPr>
              <a:t>25</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Now his older son was in the field. And as he came and drew near to the house, he heard music and dancing. </a:t>
            </a:r>
            <a:r>
              <a:rPr lang="en-US" sz="4000" dirty="0">
                <a:effectLst/>
                <a:latin typeface="Verdana" panose="020B0604030504040204" pitchFamily="34" charset="0"/>
                <a:ea typeface="Calibri" panose="020F0502020204030204" pitchFamily="34" charset="0"/>
                <a:cs typeface="Times New Roman" panose="02020603050405020304" pitchFamily="18" charset="0"/>
              </a:rPr>
              <a:t>26</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So he called one of the servants and asked what these things meant.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he said to him, 'Your brother has come, and because he has received him safe and sound, your father has killed the fatted calf.' </a:t>
            </a:r>
            <a:r>
              <a:rPr lang="en-US" sz="4000" dirty="0">
                <a:effectLst/>
                <a:latin typeface="Verdana" panose="020B0604030504040204" pitchFamily="34" charset="0"/>
                <a:ea typeface="Calibri" panose="020F0502020204030204" pitchFamily="34" charset="0"/>
                <a:cs typeface="Times New Roman" panose="02020603050405020304" pitchFamily="18" charset="0"/>
              </a:rPr>
              <a:t>28</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But he was angry and would not go in. Therefore his father came out and pleaded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So he answered and said to his father, 'Lo, these many years I have been serving you; I never transgressed your commandment at any time; and yet you never gave me a young goat, that I might make merry with my friends. </a:t>
            </a:r>
            <a:r>
              <a:rPr lang="en-US" sz="4000" dirty="0">
                <a:effectLst/>
                <a:latin typeface="Verdana" panose="020B0604030504040204" pitchFamily="34" charset="0"/>
                <a:ea typeface="Calibri" panose="020F0502020204030204" pitchFamily="34" charset="0"/>
                <a:cs typeface="Times New Roman" panose="02020603050405020304" pitchFamily="18" charset="0"/>
              </a:rPr>
              <a:t>30</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But as soon as this son of yours came, who has devoured your livelihood with harlots, you killed the fatted calf for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31</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he said to him, 'Son, you are always with me, and all that I have is yours.</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was right that we should make merry and be glad, for your brother was dead and is alive again, and was lost and is found.'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Downward Steps of the Prodigal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Desire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Decision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Departure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is appointed for men to die once and after this comes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Deception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not many days after, the younger son gathered all together, journeyed to a far country, and there wasted his possessions with prodigal living. (“Loose Living”)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12943</TotalTime>
  <Words>3206</Words>
  <Application>Microsoft Office PowerPoint</Application>
  <PresentationFormat>Widescreen</PresentationFormat>
  <Paragraphs>230</Paragraphs>
  <Slides>111</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111</vt:i4>
      </vt:variant>
    </vt:vector>
  </HeadingPairs>
  <TitlesOfParts>
    <vt:vector size="122"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738</cp:revision>
  <dcterms:created xsi:type="dcterms:W3CDTF">2009-08-18T08:19:59Z</dcterms:created>
  <dcterms:modified xsi:type="dcterms:W3CDTF">2023-06-09T23:55:32Z</dcterms:modified>
</cp:coreProperties>
</file>