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33"/>
  </p:notesMasterIdLst>
  <p:handoutMasterIdLst>
    <p:handoutMasterId r:id="rId34"/>
  </p:handoutMasterIdLst>
  <p:sldIdLst>
    <p:sldId id="976" r:id="rId3"/>
    <p:sldId id="826" r:id="rId4"/>
    <p:sldId id="999" r:id="rId5"/>
    <p:sldId id="1000" r:id="rId6"/>
    <p:sldId id="1001" r:id="rId7"/>
    <p:sldId id="464" r:id="rId8"/>
    <p:sldId id="833" r:id="rId9"/>
    <p:sldId id="465" r:id="rId10"/>
    <p:sldId id="373" r:id="rId11"/>
    <p:sldId id="978" r:id="rId12"/>
    <p:sldId id="374" r:id="rId13"/>
    <p:sldId id="979" r:id="rId14"/>
    <p:sldId id="375" r:id="rId15"/>
    <p:sldId id="981" r:id="rId16"/>
    <p:sldId id="980" r:id="rId17"/>
    <p:sldId id="985" r:id="rId18"/>
    <p:sldId id="984" r:id="rId19"/>
    <p:sldId id="1003" r:id="rId20"/>
    <p:sldId id="983" r:id="rId21"/>
    <p:sldId id="1017" r:id="rId22"/>
    <p:sldId id="1002" r:id="rId23"/>
    <p:sldId id="1016" r:id="rId24"/>
    <p:sldId id="969" r:id="rId25"/>
    <p:sldId id="970" r:id="rId26"/>
    <p:sldId id="971" r:id="rId27"/>
    <p:sldId id="972" r:id="rId28"/>
    <p:sldId id="973" r:id="rId29"/>
    <p:sldId id="974" r:id="rId30"/>
    <p:sldId id="975" r:id="rId31"/>
    <p:sldId id="852" r:id="rId32"/>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76" autoAdjust="0"/>
    <p:restoredTop sz="94671" autoAdjust="0"/>
  </p:normalViewPr>
  <p:slideViewPr>
    <p:cSldViewPr>
      <p:cViewPr varScale="1">
        <p:scale>
          <a:sx n="114" d="100"/>
          <a:sy n="114" d="100"/>
        </p:scale>
        <p:origin x="162"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But that prophet or that dreamer of dreams shall be put to death, because he has spoken in order to turn you away from the LORD your God, who brought you out of the land of Egypt and redeemed you from the house of bondage, to entice you from the way in which the LORD your God commanded you to walk. So you shall put away the evil from your midst.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And many will follow their destructive ways, because of whom the way of truth will be blasphemed.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3 By covetousness they will exploit you with deceptive words; for a long time their judgment has not been idle, and their destruction does not slumber.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4 For if God did not spare the angels who sinned, but cast them down to hell and delivered them into chains of darkness, to be reserved for judgment;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Ezekiel 28:14-15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"You were the anointed cherub who covers; I established you; You were on the holy mountain of God; You walked back and forth in the midst of fiery stones. 15 You were perfect in your ways from the day you were created, Till iniquity was found in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3:19-20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by whom also He went and preached to the spirits in prison, 20 who formerly were disobedient, when once the Divine longsuffering waited in the days of Noah, while the ark was being prepared, in which a few, that is, eight souls, were saved through water.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25:41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He will also say to those on the left hand, 'Depart from Me, you cursed, into the everlasting fire prepared for the devil and his angels: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and did not spare the ancient world, but saved Noah, one of eight people, a preacher of righteousness, bringing in the flood on the world of the ungodly;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 2:4-5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For if God did not spare the angels who sinned, but cast them down to hell and delivered them into chains of darkness, to be reserved for judgment; 5 and did not spare the ancient world, but saved Noah, one of eight people, a preacher of righteousness, bringing in the flood on the world of the ungodly;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8:15-16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Then God spoke to Noah, saying, 16 "Go out of the ark, you and your wife, and your sons and your sons' wives with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Lord knows how to Deliver the Godly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2 Peter 2:1-7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June 28,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text&#10;&#10;Description automatically generated">
            <a:extLst>
              <a:ext uri="{FF2B5EF4-FFF2-40B4-BE49-F238E27FC236}">
                <a16:creationId xmlns:a16="http://schemas.microsoft.com/office/drawing/2014/main" id="{4320BF46-985A-B24F-932E-5C0C259CD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2679107"/>
            <a:ext cx="12268200" cy="42672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77735" y="5932033"/>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and turning the cities of Sodom and Gomorrah into ashes, condemned them to destruction, making them an example to those who afterward would live ungodly;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5792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19:24-25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Then the LORD rained brimstone and fire on Sodom and Gomorrah, from the LORD out of the heavens. 25 So He overthrew those cities, all the plain, all the inhabitants of the cities, and what grew on the ground.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“and delivered righteous Lot, who was oppressed by the filthy conduct of the wicked”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 2:1-7</a:t>
            </a:r>
            <a:endParaRPr lang="en-US" sz="4000" b="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But there were also false prophets among the people, even as there will be false teachers among you, who will secretly bring in destructive heresies, even denying the Lord who bought them, and bring on themselves swift destruction.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 And many will follow their destructive ways, because of whom the way of truth will be blasphemed. 3 By covetousness they will exploit you with deceptive words; for a long time their judgment has not been idle, and their destruction does not slumber.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4 For if God did not spare the angels who sinned, but cast them down to hell and delivered them into chains of darkness, to be reserved for judgment; 5 and did not spare the ancient world, but saved Noah, one of eight people, a preacher of righteousness, bringing in the flood on the world of the ungodly;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and turning the cities of Sodom and Gomorrah into ashes, condemned them to destruction, making them an example to those who afterward would live ungodly; 7 “and delivered righteous Lot, who was oppressed by the filthy conduct of the wicked”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But there were also false prophets among the people, even as there will be false teachers among you, who will secretly bring in destructive heresies, even denying the Lord who bought them, and bring on themselves swift destruction.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13:1-5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"If there arises among you a prophet or a dreamer of dreams, and he gives you a sign or a wonder, 2 and the sign or the wonder comes to pass, of which he spoke to you, saying, 'Let us go after other gods'--which you have not known--'and let us serve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"you shall not listen to the words of that prophet or that dreamer of dreams, for the LORD your God is testing you to know whether you love the LORD your God with all your heart and with all your soul. 4 You shall walk after the LORD your God and fear Him, and keep His commandments and obey His voice, and you shall serve Him and hold fast to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12477</TotalTime>
  <Words>1473</Words>
  <Application>Microsoft Office PowerPoint</Application>
  <PresentationFormat>Widescreen</PresentationFormat>
  <Paragraphs>102</Paragraphs>
  <Slides>30</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739</cp:revision>
  <dcterms:created xsi:type="dcterms:W3CDTF">2009-08-18T08:19:59Z</dcterms:created>
  <dcterms:modified xsi:type="dcterms:W3CDTF">2023-06-28T03:23:41Z</dcterms:modified>
</cp:coreProperties>
</file>