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39"/>
  </p:notesMasterIdLst>
  <p:handoutMasterIdLst>
    <p:handoutMasterId r:id="rId40"/>
  </p:handoutMasterIdLst>
  <p:sldIdLst>
    <p:sldId id="976" r:id="rId3"/>
    <p:sldId id="826" r:id="rId4"/>
    <p:sldId id="999" r:id="rId5"/>
    <p:sldId id="1000" r:id="rId6"/>
    <p:sldId id="1001" r:id="rId7"/>
    <p:sldId id="464" r:id="rId8"/>
    <p:sldId id="833" r:id="rId9"/>
    <p:sldId id="465" r:id="rId10"/>
    <p:sldId id="373" r:id="rId11"/>
    <p:sldId id="978" r:id="rId12"/>
    <p:sldId id="374" r:id="rId13"/>
    <p:sldId id="979" r:id="rId14"/>
    <p:sldId id="375" r:id="rId15"/>
    <p:sldId id="981" r:id="rId16"/>
    <p:sldId id="980" r:id="rId17"/>
    <p:sldId id="985" r:id="rId18"/>
    <p:sldId id="984" r:id="rId19"/>
    <p:sldId id="1003" r:id="rId20"/>
    <p:sldId id="983" r:id="rId21"/>
    <p:sldId id="1002" r:id="rId22"/>
    <p:sldId id="1016" r:id="rId23"/>
    <p:sldId id="1015" r:id="rId24"/>
    <p:sldId id="1026" r:id="rId25"/>
    <p:sldId id="1025" r:id="rId26"/>
    <p:sldId id="1024" r:id="rId27"/>
    <p:sldId id="1027" r:id="rId28"/>
    <p:sldId id="1028" r:id="rId29"/>
    <p:sldId id="1029" r:id="rId30"/>
    <p:sldId id="969" r:id="rId31"/>
    <p:sldId id="970" r:id="rId32"/>
    <p:sldId id="971" r:id="rId33"/>
    <p:sldId id="972" r:id="rId34"/>
    <p:sldId id="973" r:id="rId35"/>
    <p:sldId id="974" r:id="rId36"/>
    <p:sldId id="975" r:id="rId37"/>
    <p:sldId id="852" r:id="rId38"/>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76" autoAdjust="0"/>
    <p:restoredTop sz="94671" autoAdjust="0"/>
  </p:normalViewPr>
  <p:slideViewPr>
    <p:cSldViewPr>
      <p:cViewPr varScale="1">
        <p:scale>
          <a:sx n="114" d="100"/>
          <a:sy n="114" d="100"/>
        </p:scale>
        <p:origin x="132"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For the time will come when they will not endure sound doctrine, but according to their own desires, because they have itching ears, they will heap up for themselves teachers;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and they will turn their ears away from the truth, and be turned aside to fables. 5 But you be watchful in all things, endure afflictions, do the work of an evangelist, fulfill your ministry.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19 While they promise them liberty, they themselves are slaves of corruption; for by whom a person is overcome, by him also he is brought into bondage.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1 Corinthians 6:19-20</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19 Or do you not know that your body is the temple of the Holy Spirit who is in you, whom you have from God, and you are not your own? 20 For you were bought at a price; therefore glorify God in your body and in your spirit, which are God's.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6:1-11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What shall we say then? Shall we continue in sin that grace may abound? 2 Certainly not! How shall we who died to sin live any longer in it? 3 Or do you not know that as many of us as were baptized into Christ Jesus were baptized into His death?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Therefore we were buried with Him through baptism into death, that just as Christ was raised from the dead by the glory of the Father, even so we also should walk in newness of life. 5 For if we have been united together in the likeness of His death, certainly we also shall be in the likeness of His resurrection,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6 knowing this, that our old man was crucified with Him, that the body of sin might be done away with, that we should no longer be slaves of sin. 7 For he who has died has been freed from sin. 8 Now if we died with Christ, we believe that we shall also live with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knowing that Christ, having been raised from the dead, dies no more. Death no longer has dominion over Him. 10 For the death that He died, He died to sin once for all; but the life that He lives, He lives to God. 11 Likewise you also, reckon yourselves to be dead indeed to sin, but alive to God in Christ Jesus our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Samuel 15:22-23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(New Living Translation)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But Samuel replied, “What is more pleasing to the Lord: your burnt offerings and sacrifices or your obedience to his voice? Listen! Obedience is better than sacrifice, and submission is better than offering the fat of rams.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Rebellion is as sinful as witchcraft, and stubbornness as bad as worshiping idols. So, because you have rejected the command of the Lord, he has rejected you as king.”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Do Not Be a Slave to Corruption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2 Peter 2:18-22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July 12,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containing text&#10;&#10;Description automatically generated">
            <a:extLst>
              <a:ext uri="{FF2B5EF4-FFF2-40B4-BE49-F238E27FC236}">
                <a16:creationId xmlns:a16="http://schemas.microsoft.com/office/drawing/2014/main" id="{4320BF46-985A-B24F-932E-5C0C259CD1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2679107"/>
            <a:ext cx="12268200" cy="42672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77735" y="5932033"/>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20 For if, after they have escaped the pollutions of the world through the knowledge of the Lord and Savior Jesus Christ, they are again entangled in them and overcome, the latter end is worse for them than the beginning.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Mark 9:42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whoever causes one of these little ones who believe in Me to stumble, it would be better for him if a millstone were hung around his neck, and he were thrown into the sea”</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21 For it would have been better for them not to have known the way of righteousness, than having known it, to turn from the holy commandment delivered to them.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1 Timothy 4:1-3</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 Now the Spirit expressly says that in latter times some will depart from the faith, giving heed to deceiving spirits and doctrines of demons, 2 speaking lies in hypocrisy, having their own conscience seared with a hot iron, 3 forbidding to marry, and commanding to abstain from foods which God created to be received with thanksgiving by those who believe and know the truth.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24:5-14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many will come in My name, saying, 'I am the Christ,' and will deceive many.</a:t>
            </a:r>
            <a:r>
              <a:rPr lang="en-US" sz="4000" dirty="0">
                <a:effectLst/>
                <a:latin typeface="Verdana" panose="020B0604030504040204" pitchFamily="34" charset="0"/>
                <a:ea typeface="Calibri" panose="020F0502020204030204" pitchFamily="34" charset="0"/>
                <a:cs typeface="Times New Roman" panose="02020603050405020304" pitchFamily="18" charset="0"/>
              </a:rPr>
              <a:t> 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you will hear of wars and rumors of wars. See that you are not troubled; for all these things must come to pass, but the end is not yet.</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nation will rise against nation, and kingdom against kingdom. And there will be famines, pestilences, and earthquakes in various places.</a:t>
            </a:r>
            <a:r>
              <a:rPr lang="en-US" sz="4000" dirty="0">
                <a:effectLst/>
                <a:latin typeface="Verdana" panose="020B0604030504040204" pitchFamily="34" charset="0"/>
                <a:ea typeface="Calibri" panose="020F0502020204030204" pitchFamily="34" charset="0"/>
                <a:cs typeface="Times New Roman" panose="02020603050405020304" pitchFamily="18" charset="0"/>
              </a:rPr>
              <a:t> 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All these are the beginning of sorrows.</a:t>
            </a:r>
            <a:r>
              <a:rPr lang="en-US" sz="4000" dirty="0">
                <a:effectLst/>
                <a:latin typeface="Verdana" panose="020B0604030504040204" pitchFamily="34" charset="0"/>
                <a:ea typeface="Calibri" panose="020F0502020204030204" pitchFamily="34" charset="0"/>
                <a:cs typeface="Times New Roman" panose="02020603050405020304" pitchFamily="18" charset="0"/>
              </a:rPr>
              <a:t> 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they will deliver you up to tribulation and kill you, and you will be hated by all nations for My name's sake.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then many will be offended, will betray one another, and will hate one another.</a:t>
            </a:r>
            <a:r>
              <a:rPr lang="en-US" sz="4000" dirty="0">
                <a:effectLst/>
                <a:latin typeface="Verdana" panose="020B0604030504040204" pitchFamily="34" charset="0"/>
                <a:ea typeface="Calibri" panose="020F0502020204030204" pitchFamily="34" charset="0"/>
                <a:cs typeface="Times New Roman" panose="02020603050405020304" pitchFamily="18" charset="0"/>
              </a:rPr>
              <a:t> 11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many false prophets will rise up and deceive many. </a:t>
            </a:r>
            <a:r>
              <a:rPr lang="en-US" sz="4000" dirty="0">
                <a:effectLst/>
                <a:latin typeface="Verdana" panose="020B0604030504040204" pitchFamily="34" charset="0"/>
                <a:ea typeface="Calibri" panose="020F0502020204030204" pitchFamily="34" charset="0"/>
                <a:cs typeface="Times New Roman" panose="02020603050405020304" pitchFamily="18" charset="0"/>
              </a:rPr>
              <a:t>12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because lawlessness will abound, the love of many will grow cold.</a:t>
            </a:r>
            <a:r>
              <a:rPr lang="en-US" sz="4000" dirty="0">
                <a:effectLst/>
                <a:latin typeface="Verdana" panose="020B0604030504040204" pitchFamily="34" charset="0"/>
                <a:ea typeface="Calibri" panose="020F0502020204030204" pitchFamily="34" charset="0"/>
                <a:cs typeface="Times New Roman" panose="02020603050405020304" pitchFamily="18" charset="0"/>
              </a:rPr>
              <a:t> 13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he who endures to the end shall be saved.</a:t>
            </a:r>
            <a:r>
              <a:rPr lang="en-US" sz="4000" dirty="0">
                <a:effectLst/>
                <a:latin typeface="Verdana" panose="020B0604030504040204" pitchFamily="34" charset="0"/>
                <a:ea typeface="Calibri" panose="020F0502020204030204" pitchFamily="34" charset="0"/>
                <a:cs typeface="Times New Roman" panose="02020603050405020304" pitchFamily="18" charset="0"/>
              </a:rPr>
              <a:t> 14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this gospel of the kingdom will be preached in all the world as a witness to all the nations, and then the end will come.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4878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22 But it has happened to them according to the true proverb: "A dog returns to his own vomit," and, "a sow, having washed, to her wallowing in the mire."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7744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Proverbs 26:11</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“As a dog returns to his own vomit, So a fool repeats his folly”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5012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Peter 2:18-22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For when they speak great swelling words of emptiness, they allure through the lusts of the flesh, through lewdness, the ones who have actually escaped from those who live in error. 19 While they promise them liberty, they themselves are slaves of corruption; for by whom a person is overcome, by him also he is brought into bondage.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dirty="0">
                <a:effectLst/>
                <a:latin typeface="Verdana" panose="020B0604030504040204" pitchFamily="34" charset="0"/>
                <a:ea typeface="Calibri" panose="020F0502020204030204" pitchFamily="34" charset="0"/>
                <a:cs typeface="Times New Roman" panose="02020603050405020304" pitchFamily="18" charset="0"/>
              </a:rPr>
              <a:t>20 For if, after they have escaped the pollutions of the world through the knowledge of the Lord and Savior Jesus Christ, they are again entangled in them and overcome, the latter end is worse for them than the beginning. 21 For it would have been better for them not to have known the way of righteousness, than having known it, to turn from the holy commandment delivered to them.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22 But it has happened to them according to the true proverb: "A dog returns to his own vomit," and, "a sow, having washed, to her wallowing in the mire."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18 For when they speak great swelling words of emptiness, they allure through the lusts of the flesh, through lewdness, the ones who have actually escaped from those who live in error.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2:15-17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Do not love the world or the things in the world. If anyone loves the world, the love of the Father is not in him. 16 For all that is in the world--the lust of the flesh, the lust of the eyes, and the pride of life--is not of the Father but is of the world. 17 And the world is passing away, and the lust of it; but he who does the will of God abides forever.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6:16-19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These six things the LORD hates, Yes, seven are an abomination to Him: 17 A proud look, A lying tongue, Hands that shed innocent blood, 18 A heart that devises wicked plans, Feet that are swift in running to evil, 19 A false witness who speaks lies, And one who sows discord among brethren.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4:1-5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 charge you therefore before God and the Lord Jesus Christ, who will judge the living and the dead at His appearing and His kingdom: 2 Preach the word! Be ready in season and out of season. Convince, rebuke, exhort, with all longsuffering and teaching.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12599</TotalTime>
  <Words>1977</Words>
  <Application>Microsoft Office PowerPoint</Application>
  <PresentationFormat>Widescreen</PresentationFormat>
  <Paragraphs>133</Paragraphs>
  <Slides>36</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36</vt:i4>
      </vt:variant>
    </vt:vector>
  </HeadingPairs>
  <TitlesOfParts>
    <vt:vector size="42"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742</cp:revision>
  <dcterms:created xsi:type="dcterms:W3CDTF">2009-08-18T08:19:59Z</dcterms:created>
  <dcterms:modified xsi:type="dcterms:W3CDTF">2023-07-12T00:48:27Z</dcterms:modified>
</cp:coreProperties>
</file>