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8"/>
  </p:notesMasterIdLst>
  <p:handoutMasterIdLst>
    <p:handoutMasterId r:id="rId39"/>
  </p:handoutMasterIdLst>
  <p:sldIdLst>
    <p:sldId id="976" r:id="rId3"/>
    <p:sldId id="826" r:id="rId4"/>
    <p:sldId id="999" r:id="rId5"/>
    <p:sldId id="1000" r:id="rId6"/>
    <p:sldId id="1001" r:id="rId7"/>
    <p:sldId id="464" r:id="rId8"/>
    <p:sldId id="833" r:id="rId9"/>
    <p:sldId id="465" r:id="rId10"/>
    <p:sldId id="373" r:id="rId11"/>
    <p:sldId id="978" r:id="rId12"/>
    <p:sldId id="374" r:id="rId13"/>
    <p:sldId id="979" r:id="rId14"/>
    <p:sldId id="375" r:id="rId15"/>
    <p:sldId id="981" r:id="rId16"/>
    <p:sldId id="980" r:id="rId17"/>
    <p:sldId id="985" r:id="rId18"/>
    <p:sldId id="984" r:id="rId19"/>
    <p:sldId id="1003" r:id="rId20"/>
    <p:sldId id="983" r:id="rId21"/>
    <p:sldId id="1002" r:id="rId22"/>
    <p:sldId id="1016" r:id="rId23"/>
    <p:sldId id="1015" r:id="rId24"/>
    <p:sldId id="1026" r:id="rId25"/>
    <p:sldId id="1025" r:id="rId26"/>
    <p:sldId id="1024" r:id="rId27"/>
    <p:sldId id="1027" r:id="rId28"/>
    <p:sldId id="1028" r:id="rId29"/>
    <p:sldId id="969" r:id="rId30"/>
    <p:sldId id="970" r:id="rId31"/>
    <p:sldId id="971" r:id="rId32"/>
    <p:sldId id="972" r:id="rId33"/>
    <p:sldId id="973" r:id="rId34"/>
    <p:sldId id="974" r:id="rId35"/>
    <p:sldId id="975" r:id="rId36"/>
    <p:sldId id="852" r:id="rId3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6" autoAdjust="0"/>
    <p:restoredTop sz="94671" autoAdjust="0"/>
  </p:normalViewPr>
  <p:slideViewPr>
    <p:cSldViewPr>
      <p:cViewPr varScale="1">
        <p:scale>
          <a:sx n="112" d="100"/>
          <a:sy n="112" d="100"/>
        </p:scale>
        <p:origin x="222" y="354"/>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20:11-15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Then I saw a great white throne and Him who sat on it, from whose face the earth and the heaven fled away. And there was found no place for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And I saw the dead, small and great, standing before God, and books were opened. And another book was opened, which is the Book of Life. And the dead were judged according to their works, by the things which were written in the books.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 sea gave up the dead who were in it, and Death and Hades delivered up the dead who were in them. And they were judged, each one according to his works. 14 Then Death and Hades were cast into the lake of fire. This is the second death. 15 And anyone not found written in the Book of Life was cast into the lake of fire.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10 and especially those who walk according to the flesh in the lust of uncleanness and despise authority. They are presumptuous, self-willed. They are not afraid to speak evil of dignitaries,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Jude 8-10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Likewise also these dreamers defile the flesh, reject authority, and speak evil of dignitaries. 9 Yet Michael the archangel, in contending with the devil, when he disputed about the body of Moses, dared not bring against him a reviling accusation, but said, "The Lord rebuke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But these speak evil of whatever they do not know; and whatever they know naturally, like brute beasts, in these things they corrupt themselves.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11 whereas angels, who are greater in power and might, do not bring a reviling accusation against them before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But these, like natural brute beasts made to be caught and destroyed, speak evil of the things they do not understand, and will utterly perish in their own corruption,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and will receive the wages of unrighteousness, as those who count it pleasure to carouse in the daytime. They are spots and blemishes, carousing in their own deceptions while they feast with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having eyes full of adultery and that cannot cease from sin, beguiling unstable souls. They have a heart trained in covetous practices, and are accursed children.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Do Not Forsake the Right Way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Peter 2:8-17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5,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4320BF46-985A-B24F-932E-5C0C259CD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2679107"/>
            <a:ext cx="12268200" cy="42672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77735" y="5932033"/>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They commit adultery with their eyes means that they could not look on women without lusting for them. They were turning church meetings into opportunities for sexual encounters.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Their lust was never satisfied because they were bound in sin, acting like brute beasts that follow instinct without any rational faculties.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They made a game of luring unstable people into sin means that, like a fisherman baiting fish, the false teachers waited out their catch.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They train themselves to be greedy means that the false teachers had exercised themselves (the Greek word for “trained” is the word from which we derive “gymnasium”) in being greedy and in getting what they coveted.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They have forsaken the right way and gone astray, following the way of Balaam the son of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Beor</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who loved the wages of unrighteousness; 16 but he was rebuked for his iniquity: a dumb donkey speaking with a man's voice restrained the madness of the prophet.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Numbers 25:1-3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Israel remained in Acacia Grove, and the people began to commit harlotry with the women of Moab. 2 They invited the people to the sacrifices of their gods, and the people ate and bowed down to their gods. 3 So Israel was joined to Baal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Peor</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the anger of the LORD was aroused against Israel.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Jude 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Woe to them! For they have gone in the way of Cain, have run greedily in the error of Balaam for profit, and perished in the rebellion of Korah.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4878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These are wells without water, clouds carried by a tempest, for whom is reserved the blackness of darkness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744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2:8-17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8(for that righteous man, dwelling among them, tormented his righteous soul from day to day by seeing and hearing their lawless deeds)—9 then the Lord knows how to deliver the godly out of temptations and to reserve the unjust under punishment for the day of judgment,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10 and especially those who walk according to the flesh in the lust of uncleanness and despise authority. They are presumptuous, self-willed. They are not afraid to speak evil of dignitaries, 11 whereas angels, who are greater in power and might, do not bring a reviling accusation against them before the Lord.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12 But these, like natural brute beasts made to be caught and destroyed, speak evil of the things they do not understand, and will utterly perish in their own corruption, 13 and will receive the wages of unrighteousness, as those who count it pleasure to carouse in the daytime. They are spots and blemishes, carousing in their own deceptions while they feast with you,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14 having eyes full of adultery and that cannot cease from sin, beguiling unstable souls. They have a heart trained in covetous practices, and are accursed children. 15 They have forsaken the right way and gone astray, following the way of Balaam the son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Beor</a:t>
            </a:r>
            <a:r>
              <a:rPr lang="en-US" sz="4000" dirty="0">
                <a:effectLst/>
                <a:latin typeface="Verdana" panose="020B0604030504040204" pitchFamily="34" charset="0"/>
                <a:ea typeface="Calibri" panose="020F0502020204030204" pitchFamily="34" charset="0"/>
                <a:cs typeface="Times New Roman" panose="02020603050405020304" pitchFamily="18" charset="0"/>
              </a:rPr>
              <a:t>, who loved the wages of unrighteousness;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but he was rebuked for his iniquity: a dumb donkey speaking with a man's voice restrained the madness of the prophet. 17 These are wells without water, clouds carried by a tempest, for whom is reserved the blackness of darkness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(for that righteous man, dwelling among them, tormented his righteous soul from day to day by seeing and hearing their lawless deeds)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9 then the Lord knows how to deliver the godly out of temptations and to reserve the unjust under punishment for the day of judgment,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12508</TotalTime>
  <Words>1618</Words>
  <Application>Microsoft Office PowerPoint</Application>
  <PresentationFormat>Widescreen</PresentationFormat>
  <Paragraphs>117</Paragraphs>
  <Slides>35</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741</cp:revision>
  <dcterms:created xsi:type="dcterms:W3CDTF">2009-08-18T08:19:59Z</dcterms:created>
  <dcterms:modified xsi:type="dcterms:W3CDTF">2023-07-04T21:41:44Z</dcterms:modified>
</cp:coreProperties>
</file>