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58"/>
  </p:notesMasterIdLst>
  <p:handoutMasterIdLst>
    <p:handoutMasterId r:id="rId159"/>
  </p:handoutMasterIdLst>
  <p:sldIdLst>
    <p:sldId id="976" r:id="rId5"/>
    <p:sldId id="422" r:id="rId6"/>
    <p:sldId id="423" r:id="rId7"/>
    <p:sldId id="424" r:id="rId8"/>
    <p:sldId id="425" r:id="rId9"/>
    <p:sldId id="1502" r:id="rId10"/>
    <p:sldId id="1503" r:id="rId11"/>
    <p:sldId id="428" r:id="rId12"/>
    <p:sldId id="429" r:id="rId13"/>
    <p:sldId id="430" r:id="rId14"/>
    <p:sldId id="431" r:id="rId15"/>
    <p:sldId id="432" r:id="rId16"/>
    <p:sldId id="433" r:id="rId17"/>
    <p:sldId id="434" r:id="rId18"/>
    <p:sldId id="435" r:id="rId19"/>
    <p:sldId id="1409" r:id="rId20"/>
    <p:sldId id="1410" r:id="rId21"/>
    <p:sldId id="321" r:id="rId22"/>
    <p:sldId id="322" r:id="rId23"/>
    <p:sldId id="1270" r:id="rId24"/>
    <p:sldId id="1330" r:id="rId25"/>
    <p:sldId id="1331" r:id="rId26"/>
    <p:sldId id="1332" r:id="rId27"/>
    <p:sldId id="1333" r:id="rId28"/>
    <p:sldId id="1334" r:id="rId29"/>
    <p:sldId id="1335" r:id="rId30"/>
    <p:sldId id="1336" r:id="rId31"/>
    <p:sldId id="1337" r:id="rId32"/>
    <p:sldId id="1338" r:id="rId33"/>
    <p:sldId id="1339" r:id="rId34"/>
    <p:sldId id="1340" r:id="rId35"/>
    <p:sldId id="1341" r:id="rId36"/>
    <p:sldId id="1342" r:id="rId37"/>
    <p:sldId id="1233" r:id="rId38"/>
    <p:sldId id="1234" r:id="rId39"/>
    <p:sldId id="1343" r:id="rId40"/>
    <p:sldId id="1344" r:id="rId41"/>
    <p:sldId id="1136" r:id="rId42"/>
    <p:sldId id="426" r:id="rId43"/>
    <p:sldId id="427" r:id="rId44"/>
    <p:sldId id="462" r:id="rId45"/>
    <p:sldId id="440" r:id="rId46"/>
    <p:sldId id="441" r:id="rId47"/>
    <p:sldId id="442" r:id="rId48"/>
    <p:sldId id="443" r:id="rId49"/>
    <p:sldId id="445" r:id="rId50"/>
    <p:sldId id="451" r:id="rId51"/>
    <p:sldId id="447" r:id="rId52"/>
    <p:sldId id="448" r:id="rId53"/>
    <p:sldId id="449" r:id="rId54"/>
    <p:sldId id="450" r:id="rId55"/>
    <p:sldId id="452" r:id="rId56"/>
    <p:sldId id="1492" r:id="rId57"/>
    <p:sldId id="1493" r:id="rId58"/>
    <p:sldId id="1494" r:id="rId59"/>
    <p:sldId id="1495" r:id="rId60"/>
    <p:sldId id="1496" r:id="rId61"/>
    <p:sldId id="1497" r:id="rId62"/>
    <p:sldId id="1498" r:id="rId63"/>
    <p:sldId id="1499" r:id="rId64"/>
    <p:sldId id="1500" r:id="rId65"/>
    <p:sldId id="1501" r:id="rId66"/>
    <p:sldId id="405" r:id="rId67"/>
    <p:sldId id="406" r:id="rId68"/>
    <p:sldId id="407" r:id="rId69"/>
    <p:sldId id="408" r:id="rId70"/>
    <p:sldId id="409" r:id="rId71"/>
    <p:sldId id="410" r:id="rId72"/>
    <p:sldId id="411" r:id="rId73"/>
    <p:sldId id="412" r:id="rId74"/>
    <p:sldId id="413" r:id="rId75"/>
    <p:sldId id="414" r:id="rId76"/>
    <p:sldId id="415" r:id="rId77"/>
    <p:sldId id="416" r:id="rId78"/>
    <p:sldId id="417" r:id="rId79"/>
    <p:sldId id="418" r:id="rId80"/>
    <p:sldId id="460" r:id="rId81"/>
    <p:sldId id="826" r:id="rId82"/>
    <p:sldId id="999" r:id="rId83"/>
    <p:sldId id="1000" r:id="rId84"/>
    <p:sldId id="1001" r:id="rId85"/>
    <p:sldId id="1040" r:id="rId86"/>
    <p:sldId id="464" r:id="rId87"/>
    <p:sldId id="833" r:id="rId88"/>
    <p:sldId id="465" r:id="rId89"/>
    <p:sldId id="373" r:id="rId90"/>
    <p:sldId id="978" r:id="rId91"/>
    <p:sldId id="374" r:id="rId92"/>
    <p:sldId id="979" r:id="rId93"/>
    <p:sldId id="375" r:id="rId94"/>
    <p:sldId id="981" r:id="rId95"/>
    <p:sldId id="980" r:id="rId96"/>
    <p:sldId id="985" r:id="rId97"/>
    <p:sldId id="984" r:id="rId98"/>
    <p:sldId id="1003" r:id="rId99"/>
    <p:sldId id="983" r:id="rId100"/>
    <p:sldId id="1002" r:id="rId101"/>
    <p:sldId id="1016" r:id="rId102"/>
    <p:sldId id="1015" r:id="rId103"/>
    <p:sldId id="1026" r:id="rId104"/>
    <p:sldId id="1025" r:id="rId105"/>
    <p:sldId id="1024" r:id="rId106"/>
    <p:sldId id="1023" r:id="rId107"/>
    <p:sldId id="1022" r:id="rId108"/>
    <p:sldId id="1428" r:id="rId109"/>
    <p:sldId id="1427" r:id="rId110"/>
    <p:sldId id="1426" r:id="rId111"/>
    <p:sldId id="1425" r:id="rId112"/>
    <p:sldId id="1424" r:id="rId113"/>
    <p:sldId id="1423" r:id="rId114"/>
    <p:sldId id="1422" r:id="rId115"/>
    <p:sldId id="1421" r:id="rId116"/>
    <p:sldId id="1420" r:id="rId117"/>
    <p:sldId id="1419" r:id="rId118"/>
    <p:sldId id="1418" r:id="rId119"/>
    <p:sldId id="1417" r:id="rId120"/>
    <p:sldId id="1416" r:id="rId121"/>
    <p:sldId id="1415" r:id="rId122"/>
    <p:sldId id="1414" r:id="rId123"/>
    <p:sldId id="1413" r:id="rId124"/>
    <p:sldId id="1412" r:id="rId125"/>
    <p:sldId id="1411" r:id="rId126"/>
    <p:sldId id="1455" r:id="rId127"/>
    <p:sldId id="1467" r:id="rId128"/>
    <p:sldId id="1466" r:id="rId129"/>
    <p:sldId id="1465" r:id="rId130"/>
    <p:sldId id="1464" r:id="rId131"/>
    <p:sldId id="1463" r:id="rId132"/>
    <p:sldId id="1462" r:id="rId133"/>
    <p:sldId id="1461" r:id="rId134"/>
    <p:sldId id="1460" r:id="rId135"/>
    <p:sldId id="1459" r:id="rId136"/>
    <p:sldId id="1458" r:id="rId137"/>
    <p:sldId id="1457" r:id="rId138"/>
    <p:sldId id="1482" r:id="rId139"/>
    <p:sldId id="1484" r:id="rId140"/>
    <p:sldId id="1491" r:id="rId141"/>
    <p:sldId id="1490" r:id="rId142"/>
    <p:sldId id="1489" r:id="rId143"/>
    <p:sldId id="1488" r:id="rId144"/>
    <p:sldId id="1487" r:id="rId145"/>
    <p:sldId id="1486" r:id="rId146"/>
    <p:sldId id="1485" r:id="rId147"/>
    <p:sldId id="1483" r:id="rId148"/>
    <p:sldId id="1481" r:id="rId149"/>
    <p:sldId id="969" r:id="rId150"/>
    <p:sldId id="970" r:id="rId151"/>
    <p:sldId id="971" r:id="rId152"/>
    <p:sldId id="972" r:id="rId153"/>
    <p:sldId id="973" r:id="rId154"/>
    <p:sldId id="974" r:id="rId155"/>
    <p:sldId id="975" r:id="rId156"/>
    <p:sldId id="852" r:id="rId15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7/7/2023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7/7/2023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7/7/2023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7/7/2023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7/7/2023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7/7/2023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7/7/2023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7582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3431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7513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68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150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8231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2174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3878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3329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9963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556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7/7/2023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542655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Come and consume, God All we are We give You permission Our hearts are Yours We want You, </a:t>
            </a:r>
          </a:p>
        </p:txBody>
      </p:sp>
    </p:spTree>
    <p:extLst>
      <p:ext uri="{BB962C8B-B14F-4D97-AF65-F5344CB8AC3E}">
        <p14:creationId xmlns:p14="http://schemas.microsoft.com/office/powerpoint/2010/main" val="40305182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6:14-18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Do not be unequally yoked together with unbelievers. For what fellowship has righteousness with lawlessness? And what communion has light with darkness? 15 And what accord has Christ with Belial? Or what part has a believer with an unbeliever?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And what agreement has the temple of God with idols? For you are the temple of the living God. As God has said: "I will dwell in them And walk among them. I will be their God, And they shall be My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"Come out from among them And be separate, says the Lord. Do not touch what is unclean, And I will receive you."  18 "I will be a Father to you, And you shall be My sons and daughters, Says the LORD Almighty."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Sometimes People are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Angry with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4:26-27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Be angry, and do not sin": do not let the sun go down on your wrath, 27 nor give place to the devil.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They have Neglected Reading and Meditating on the Bible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Some People have a Rebellious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15:22-23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Living Translation)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Samuel replied, “What is more pleasing to the Lord: your burnt offerings and sacrifices or your obedience to his voice? Listen! Obedience is better than sacrifice, and submission is better than offering the fat of rams.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23 Rebellion is as sinful as witchcraft, and stubbornness as bad as worshiping idols. So, because you have rejected the command of the Lord, he has rejected you as king.”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want You Come and consume, God All we are We give You permission Our hearts are Yours We</a:t>
            </a:r>
          </a:p>
        </p:txBody>
      </p:sp>
    </p:spTree>
    <p:extLst>
      <p:ext uri="{BB962C8B-B14F-4D97-AF65-F5344CB8AC3E}">
        <p14:creationId xmlns:p14="http://schemas.microsoft.com/office/powerpoint/2010/main" val="16103587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Sin has Prevented them from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Hearing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I regard iniquity in my heart, The Lord will not hear"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Isaiah 59:2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your iniquities have separated you from your God; And your sins have hidden His face from you, So that He will not hear"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can we identify God’s voice?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742950" marR="0" indent="-742950" algn="ctr">
              <a:lnSpc>
                <a:spcPct val="115000"/>
              </a:lnSpc>
              <a:spcBef>
                <a:spcPts val="0"/>
              </a:spcBef>
              <a:spcAft>
                <a:spcPts val="0"/>
              </a:spcAft>
              <a:buAutoNum type="arabicPeriod"/>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Voice will be Consistent with His Word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119:160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entirety of Your word is truth, And every one of Your righteous judgments endures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"Sanctify them by Your truth. Your word is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07"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His Message will Often Conflict with Human Nature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9:8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God is able to make all grace abound toward you, that you, always having all sufficiency in all things, may have an abundance for every good work"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Lord Challenges our Faith</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You, we want You Come and consume, God All we are We give You permission Our hearts are Yours</a:t>
            </a:r>
          </a:p>
        </p:txBody>
      </p:sp>
    </p:spTree>
    <p:extLst>
      <p:ext uri="{BB962C8B-B14F-4D97-AF65-F5344CB8AC3E}">
        <p14:creationId xmlns:p14="http://schemas.microsoft.com/office/powerpoint/2010/main" val="714409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656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His Voice is Often Quiet and Still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49633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Kings 19:11-12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Then He said, "Go out, and stand on the mountain before the LORD." And behold, the LORD passed by, and a great and strong wind tore into the mountains and broke the rocks in pieces before the LORD, but the LORD was not in the wind; and after the wind an earthquake, but the LORD was not in the earthquake;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1730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after the earthquake a fire, but the LORD was not in the fire; and after the fire a still small voice.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10908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Do we need to Listen to the Lord?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244134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30682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Help us Make Decisions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22260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do not be conformed to this world, but be transformed by the renewing of your mind, that you may prove what is that good and acceptable and perfect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98736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be Encouraged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98280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their hearts may be encouraged, being knit together in love, and attaining to all riches of the full assurance of understanding, to the knowledge of the mystery of God, both of the Father and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339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want You, we want You Come and consume, God All we are We give You permission Our hearts</a:t>
            </a:r>
          </a:p>
        </p:txBody>
      </p:sp>
    </p:spTree>
    <p:extLst>
      <p:ext uri="{BB962C8B-B14F-4D97-AF65-F5344CB8AC3E}">
        <p14:creationId xmlns:p14="http://schemas.microsoft.com/office/powerpoint/2010/main" val="4241678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Receive Comfort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1351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1150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be Strengthened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9790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may the God of all grace, who called us to His eternal glory by Christ Jesus, after you have suffered a while, perfect, establish, strengthen, and settle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7159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Have Assurance of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1318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30011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Benefit from His Protection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8216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are the consequences of failing to listen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92096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world will draw us away from Him if we ignore His voice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0690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We’ll be easily deceived by all the other voices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58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Yours We want You, we want You We love You We'll never stop Can't live without You, Jesus We</a:t>
            </a:r>
          </a:p>
        </p:txBody>
      </p:sp>
    </p:spTree>
    <p:extLst>
      <p:ext uri="{BB962C8B-B14F-4D97-AF65-F5344CB8AC3E}">
        <p14:creationId xmlns:p14="http://schemas.microsoft.com/office/powerpoint/2010/main" val="4453950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will make costly decisions based on human reasoning rather than divine guidance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81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We’ll make choices that appeal to the flesh and give us what we want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9681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Our decisions could cause us to forfeit God’s best and all that He wanted us to have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6080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We’ll miss out on the will of God for our lives and suffer consequences that could affect us for years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5898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Our wrong decisions hurt our families because everyone suffers when one member refuses to follow the Lord’s guidance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39891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There will be eternal consequences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942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And we can't get enough All this is for You, Jesus Oh, how we love You Oh, how we love You</a:t>
            </a:r>
          </a:p>
        </p:txBody>
      </p:sp>
    </p:spTree>
    <p:extLst>
      <p:ext uri="{BB962C8B-B14F-4D97-AF65-F5344CB8AC3E}">
        <p14:creationId xmlns:p14="http://schemas.microsoft.com/office/powerpoint/2010/main" val="5925519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err="1">
                <a:solidFill>
                  <a:schemeClr val="bg1"/>
                </a:solidFill>
                <a:latin typeface="Arial"/>
                <a:ea typeface="+mn-lt"/>
                <a:cs typeface="+mn-lt"/>
              </a:rPr>
              <a:t>Whe</a:t>
            </a:r>
            <a:r>
              <a:rPr lang="en-US" sz="4400" b="1" dirty="0">
                <a:solidFill>
                  <a:schemeClr val="bg1"/>
                </a:solidFill>
                <a:latin typeface="Arial"/>
                <a:ea typeface="+mn-lt"/>
                <a:cs typeface="+mn-lt"/>
              </a:rPr>
              <a:t> You Walk Into the Room</a:t>
            </a:r>
          </a:p>
          <a:p>
            <a:pPr marL="0" indent="0" algn="ctr">
              <a:buNone/>
            </a:pPr>
            <a:r>
              <a:rPr lang="en-US" sz="4400" b="1" dirty="0">
                <a:solidFill>
                  <a:schemeClr val="bg1"/>
                </a:solidFill>
                <a:latin typeface="Arial"/>
                <a:ea typeface="+mn-lt"/>
                <a:cs typeface="+mn-lt"/>
              </a:rPr>
              <a:t>(Katie </a:t>
            </a:r>
            <a:r>
              <a:rPr lang="en-US" sz="4400" b="1" dirty="0" err="1">
                <a:solidFill>
                  <a:schemeClr val="bg1"/>
                </a:solidFill>
                <a:latin typeface="Arial"/>
                <a:ea typeface="+mn-lt"/>
                <a:cs typeface="+mn-lt"/>
              </a:rPr>
              <a:t>Torwait</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297623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You walk into the room Everything changes</a:t>
            </a:r>
          </a:p>
          <a:p>
            <a:pPr marL="0" indent="0" algn="ctr">
              <a:buNone/>
            </a:pPr>
            <a:r>
              <a:rPr lang="en-US" sz="4000" dirty="0">
                <a:solidFill>
                  <a:schemeClr val="bg1"/>
                </a:solidFill>
                <a:latin typeface="Arial"/>
                <a:ea typeface="+mn-lt"/>
                <a:cs typeface="+mn-lt"/>
              </a:rPr>
              <a:t>Darkness starts to tremble At the light that You bring</a:t>
            </a:r>
          </a:p>
        </p:txBody>
      </p:sp>
    </p:spTree>
    <p:extLst>
      <p:ext uri="{BB962C8B-B14F-4D97-AF65-F5344CB8AC3E}">
        <p14:creationId xmlns:p14="http://schemas.microsoft.com/office/powerpoint/2010/main" val="156092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“Great Are You Lord”</a:t>
            </a:r>
          </a:p>
          <a:p>
            <a:pPr marL="0" indent="0" algn="ctr">
              <a:buNone/>
            </a:pPr>
            <a:r>
              <a:rPr lang="en-US" sz="4000" b="1" dirty="0">
                <a:solidFill>
                  <a:schemeClr val="bg1"/>
                </a:solidFill>
                <a:latin typeface="Arial"/>
                <a:ea typeface="+mn-lt"/>
                <a:cs typeface="+mn-lt"/>
              </a:rPr>
              <a:t>(All Sons &amp; Daughters)</a:t>
            </a:r>
          </a:p>
        </p:txBody>
      </p:sp>
    </p:spTree>
    <p:extLst>
      <p:ext uri="{BB962C8B-B14F-4D97-AF65-F5344CB8AC3E}">
        <p14:creationId xmlns:p14="http://schemas.microsoft.com/office/powerpoint/2010/main" val="164130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when You walk into the room Every heart starts burning And nothing matters more Than just to sit</a:t>
            </a:r>
          </a:p>
        </p:txBody>
      </p:sp>
    </p:spTree>
    <p:extLst>
      <p:ext uri="{BB962C8B-B14F-4D97-AF65-F5344CB8AC3E}">
        <p14:creationId xmlns:p14="http://schemas.microsoft.com/office/powerpoint/2010/main" val="109330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to the darkness You give hope, You restore Every heart</a:t>
            </a:r>
          </a:p>
        </p:txBody>
      </p:sp>
    </p:spTree>
    <p:extLst>
      <p:ext uri="{BB962C8B-B14F-4D97-AF65-F5344CB8AC3E}">
        <p14:creationId xmlns:p14="http://schemas.microsoft.com/office/powerpoint/2010/main" val="870781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that is broken And great are You, Lord It's Your breath in our lungs So we pour out our praise</a:t>
            </a:r>
          </a:p>
        </p:txBody>
      </p:sp>
    </p:spTree>
    <p:extLst>
      <p:ext uri="{BB962C8B-B14F-4D97-AF65-F5344CB8AC3E}">
        <p14:creationId xmlns:p14="http://schemas.microsoft.com/office/powerpoint/2010/main" val="2510880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pour out our praise It's Your breath in our lungs So we pour out our praise to You only You give life, </a:t>
            </a:r>
          </a:p>
        </p:txBody>
      </p:sp>
    </p:spTree>
    <p:extLst>
      <p:ext uri="{BB962C8B-B14F-4D97-AF65-F5344CB8AC3E}">
        <p14:creationId xmlns:p14="http://schemas.microsoft.com/office/powerpoint/2010/main" val="3466398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love You bring light to the darkness You give hope, You restore (You restore) Every heart that</a:t>
            </a:r>
          </a:p>
        </p:txBody>
      </p:sp>
    </p:spTree>
    <p:extLst>
      <p:ext uri="{BB962C8B-B14F-4D97-AF65-F5344CB8AC3E}">
        <p14:creationId xmlns:p14="http://schemas.microsoft.com/office/powerpoint/2010/main" val="3921742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broken And great are You, Lord It's Your breath in our lungs So we pour out our praise We pour out our</a:t>
            </a:r>
          </a:p>
        </p:txBody>
      </p:sp>
    </p:spTree>
    <p:extLst>
      <p:ext uri="{BB962C8B-B14F-4D97-AF65-F5344CB8AC3E}">
        <p14:creationId xmlns:p14="http://schemas.microsoft.com/office/powerpoint/2010/main" val="1320177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It's Your breath in our lungs So we pour out our praise to You only It's Your breath in our lungs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46129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We pour out our praise It's Your breath in our lungs So we pour out our praise to</a:t>
            </a:r>
          </a:p>
        </p:txBody>
      </p:sp>
    </p:spTree>
    <p:extLst>
      <p:ext uri="{BB962C8B-B14F-4D97-AF65-F5344CB8AC3E}">
        <p14:creationId xmlns:p14="http://schemas.microsoft.com/office/powerpoint/2010/main" val="3642934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only And all the earth will shout Your praise Our hearts will cry, these bones will sing Great are You, </a:t>
            </a:r>
          </a:p>
        </p:txBody>
      </p:sp>
    </p:spTree>
    <p:extLst>
      <p:ext uri="{BB962C8B-B14F-4D97-AF65-F5344CB8AC3E}">
        <p14:creationId xmlns:p14="http://schemas.microsoft.com/office/powerpoint/2010/main" val="3774367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sing Great are You, </a:t>
            </a:r>
          </a:p>
        </p:txBody>
      </p:sp>
    </p:spTree>
    <p:extLst>
      <p:ext uri="{BB962C8B-B14F-4D97-AF65-F5344CB8AC3E}">
        <p14:creationId xmlns:p14="http://schemas.microsoft.com/office/powerpoint/2010/main" val="159571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say Great are You, </a:t>
            </a:r>
          </a:p>
        </p:txBody>
      </p:sp>
    </p:spTree>
    <p:extLst>
      <p:ext uri="{BB962C8B-B14F-4D97-AF65-F5344CB8AC3E}">
        <p14:creationId xmlns:p14="http://schemas.microsoft.com/office/powerpoint/2010/main" val="102686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at Your feet And worship You We worship You, oh We love You We'll never stop We can't live</a:t>
            </a:r>
          </a:p>
        </p:txBody>
      </p:sp>
    </p:spTree>
    <p:extLst>
      <p:ext uri="{BB962C8B-B14F-4D97-AF65-F5344CB8AC3E}">
        <p14:creationId xmlns:p14="http://schemas.microsoft.com/office/powerpoint/2010/main" val="309675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It's Your breath in our lungs So we pour out our praise We pour out our praise It's Your breath in our</a:t>
            </a:r>
          </a:p>
        </p:txBody>
      </p:sp>
    </p:spTree>
    <p:extLst>
      <p:ext uri="{BB962C8B-B14F-4D97-AF65-F5344CB8AC3E}">
        <p14:creationId xmlns:p14="http://schemas.microsoft.com/office/powerpoint/2010/main" val="425622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lungs So we pour out our praise to You only It's Your breath in our lungs So we pour out our praise We</a:t>
            </a:r>
          </a:p>
        </p:txBody>
      </p:sp>
    </p:spTree>
    <p:extLst>
      <p:ext uri="{BB962C8B-B14F-4D97-AF65-F5344CB8AC3E}">
        <p14:creationId xmlns:p14="http://schemas.microsoft.com/office/powerpoint/2010/main" val="518080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out our praise It's Your breath in our lungs So we pour out our praise to You only</a:t>
            </a:r>
          </a:p>
        </p:txBody>
      </p:sp>
    </p:spTree>
    <p:extLst>
      <p:ext uri="{BB962C8B-B14F-4D97-AF65-F5344CB8AC3E}">
        <p14:creationId xmlns:p14="http://schemas.microsoft.com/office/powerpoint/2010/main" val="1105029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“I Saw The Lord You Are Holy”</a:t>
            </a:r>
          </a:p>
          <a:p>
            <a:pPr marL="0" indent="0" algn="ctr">
              <a:buNone/>
            </a:pPr>
            <a:r>
              <a:rPr lang="en-US" sz="4000" b="1" dirty="0">
                <a:solidFill>
                  <a:schemeClr val="bg1"/>
                </a:solidFill>
                <a:latin typeface="Arial"/>
                <a:ea typeface="+mn-lt"/>
                <a:cs typeface="+mn-lt"/>
              </a:rPr>
              <a:t>(Dallas Holm)</a:t>
            </a:r>
          </a:p>
        </p:txBody>
      </p:sp>
    </p:spTree>
    <p:extLst>
      <p:ext uri="{BB962C8B-B14F-4D97-AF65-F5344CB8AC3E}">
        <p14:creationId xmlns:p14="http://schemas.microsoft.com/office/powerpoint/2010/main" val="2021162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place was white as snow and pure as finest gold. It had the look of new, yet had the look of old.</a:t>
            </a:r>
          </a:p>
        </p:txBody>
      </p:sp>
    </p:spTree>
    <p:extLst>
      <p:ext uri="{BB962C8B-B14F-4D97-AF65-F5344CB8AC3E}">
        <p14:creationId xmlns:p14="http://schemas.microsoft.com/office/powerpoint/2010/main" val="1796164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I felt like I was home, but felt so far away, In fear I thought to leave, but felt the urge to stay. And</a:t>
            </a:r>
          </a:p>
        </p:txBody>
      </p:sp>
    </p:spTree>
    <p:extLst>
      <p:ext uri="{BB962C8B-B14F-4D97-AF65-F5344CB8AC3E}">
        <p14:creationId xmlns:p14="http://schemas.microsoft.com/office/powerpoint/2010/main" val="1238835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then a silence fell like none I'd ever known. I stood among the millions, I stood there all alone. His face</a:t>
            </a:r>
          </a:p>
        </p:txBody>
      </p:sp>
    </p:spTree>
    <p:extLst>
      <p:ext uri="{BB962C8B-B14F-4D97-AF65-F5344CB8AC3E}">
        <p14:creationId xmlns:p14="http://schemas.microsoft.com/office/powerpoint/2010/main" val="1939012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was like the sun, His eyes were like the sea, His voice was like the thunder rolling through eternity. </a:t>
            </a:r>
          </a:p>
        </p:txBody>
      </p:sp>
    </p:spTree>
    <p:extLst>
      <p:ext uri="{BB962C8B-B14F-4D97-AF65-F5344CB8AC3E}">
        <p14:creationId xmlns:p14="http://schemas.microsoft.com/office/powerpoint/2010/main" val="4097475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saw the Lord He was high and lifted up and rightfully adored And...I saw the Lord and He saw me</a:t>
            </a:r>
          </a:p>
        </p:txBody>
      </p:sp>
    </p:spTree>
    <p:extLst>
      <p:ext uri="{BB962C8B-B14F-4D97-AF65-F5344CB8AC3E}">
        <p14:creationId xmlns:p14="http://schemas.microsoft.com/office/powerpoint/2010/main" val="3602009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then from sleep awakened I looked into the night. The darkness overtaken By a bright and</a:t>
            </a:r>
          </a:p>
        </p:txBody>
      </p:sp>
    </p:spTree>
    <p:extLst>
      <p:ext uri="{BB962C8B-B14F-4D97-AF65-F5344CB8AC3E}">
        <p14:creationId xmlns:p14="http://schemas.microsoft.com/office/powerpoint/2010/main" val="104620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without You, Jesus We love You And we can't get enough All this is for You, Jesus When You walk into</a:t>
            </a:r>
          </a:p>
        </p:txBody>
      </p:sp>
    </p:spTree>
    <p:extLst>
      <p:ext uri="{BB962C8B-B14F-4D97-AF65-F5344CB8AC3E}">
        <p14:creationId xmlns:p14="http://schemas.microsoft.com/office/powerpoint/2010/main" val="1232814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shining light. I couldn't understand it I couldn't reason how, And then my eyes beheld Him I wasn't</a:t>
            </a:r>
          </a:p>
        </p:txBody>
      </p:sp>
    </p:spTree>
    <p:extLst>
      <p:ext uri="{BB962C8B-B14F-4D97-AF65-F5344CB8AC3E}">
        <p14:creationId xmlns:p14="http://schemas.microsoft.com/office/powerpoint/2010/main" val="23066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dreaming now And...I saw the Lord He was high and lifted up And rightfully adored, And...I saw the Lord</a:t>
            </a:r>
          </a:p>
        </p:txBody>
      </p:sp>
    </p:spTree>
    <p:extLst>
      <p:ext uri="{BB962C8B-B14F-4D97-AF65-F5344CB8AC3E}">
        <p14:creationId xmlns:p14="http://schemas.microsoft.com/office/powerpoint/2010/main" val="2295974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He saw me.</a:t>
            </a:r>
          </a:p>
        </p:txBody>
      </p:sp>
    </p:spTree>
    <p:extLst>
      <p:ext uri="{BB962C8B-B14F-4D97-AF65-F5344CB8AC3E}">
        <p14:creationId xmlns:p14="http://schemas.microsoft.com/office/powerpoint/2010/main" val="2037897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What a beautiful Name”</a:t>
            </a:r>
          </a:p>
          <a:p>
            <a:pPr marL="0" indent="0" algn="ctr">
              <a:buNone/>
            </a:pPr>
            <a:r>
              <a:rPr lang="en-US" sz="4400" b="1" dirty="0">
                <a:solidFill>
                  <a:schemeClr val="bg1"/>
                </a:solidFill>
                <a:latin typeface="Arial"/>
                <a:ea typeface="+mn-lt"/>
                <a:cs typeface="+mn-lt"/>
              </a:rPr>
              <a:t>(Hillsong)</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7390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were the word at the beginning. One with God the Lord most high. Your hidden glory in creation.</a:t>
            </a:r>
          </a:p>
        </p:txBody>
      </p:sp>
    </p:spTree>
    <p:extLst>
      <p:ext uri="{BB962C8B-B14F-4D97-AF65-F5344CB8AC3E}">
        <p14:creationId xmlns:p14="http://schemas.microsoft.com/office/powerpoint/2010/main" val="2864644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revealed in you are Christ. What a beautiful name it is. What a beautiful name it is. The name of</a:t>
            </a:r>
          </a:p>
        </p:txBody>
      </p:sp>
    </p:spTree>
    <p:extLst>
      <p:ext uri="{BB962C8B-B14F-4D97-AF65-F5344CB8AC3E}">
        <p14:creationId xmlns:p14="http://schemas.microsoft.com/office/powerpoint/2010/main" val="4175206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Jesus Christ my king. What a beautiful name it is. Nothing compares to this. What a beautiful name it</a:t>
            </a:r>
          </a:p>
        </p:txBody>
      </p:sp>
    </p:spTree>
    <p:extLst>
      <p:ext uri="{BB962C8B-B14F-4D97-AF65-F5344CB8AC3E}">
        <p14:creationId xmlns:p14="http://schemas.microsoft.com/office/powerpoint/2010/main" val="3521691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is the name of Jesus. You didn’t want heaven without us. So Jesus, You brought heaven down.</a:t>
            </a:r>
          </a:p>
        </p:txBody>
      </p:sp>
    </p:spTree>
    <p:extLst>
      <p:ext uri="{BB962C8B-B14F-4D97-AF65-F5344CB8AC3E}">
        <p14:creationId xmlns:p14="http://schemas.microsoft.com/office/powerpoint/2010/main" val="929506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sin was great your love was greater. What could separate us now? What a wonderful name it is</a:t>
            </a:r>
          </a:p>
        </p:txBody>
      </p:sp>
    </p:spTree>
    <p:extLst>
      <p:ext uri="{BB962C8B-B14F-4D97-AF65-F5344CB8AC3E}">
        <p14:creationId xmlns:p14="http://schemas.microsoft.com/office/powerpoint/2010/main" val="40403075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what a wonderful name it is. The name of Jesus Christ my King. What a wonderful name it is</a:t>
            </a:r>
          </a:p>
        </p:txBody>
      </p:sp>
    </p:spTree>
    <p:extLst>
      <p:ext uri="{BB962C8B-B14F-4D97-AF65-F5344CB8AC3E}">
        <p14:creationId xmlns:p14="http://schemas.microsoft.com/office/powerpoint/2010/main" val="420438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room Sickness starts to vanish Every hopeless situation ceases to exist And when You walk into the</a:t>
            </a:r>
          </a:p>
        </p:txBody>
      </p:sp>
    </p:spTree>
    <p:extLst>
      <p:ext uri="{BB962C8B-B14F-4D97-AF65-F5344CB8AC3E}">
        <p14:creationId xmlns:p14="http://schemas.microsoft.com/office/powerpoint/2010/main" val="9069699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Nothing compares to this. What a wonderful name it is. The name of Jesus. Death could not hold you. </a:t>
            </a:r>
          </a:p>
        </p:txBody>
      </p:sp>
    </p:spTree>
    <p:extLst>
      <p:ext uri="{BB962C8B-B14F-4D97-AF65-F5344CB8AC3E}">
        <p14:creationId xmlns:p14="http://schemas.microsoft.com/office/powerpoint/2010/main" val="40802887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veil tore before you, you silenced the boast of sin and grave. The heavens are roaring the praise</a:t>
            </a:r>
          </a:p>
        </p:txBody>
      </p:sp>
    </p:spTree>
    <p:extLst>
      <p:ext uri="{BB962C8B-B14F-4D97-AF65-F5344CB8AC3E}">
        <p14:creationId xmlns:p14="http://schemas.microsoft.com/office/powerpoint/2010/main" val="2751340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your glory. For you are raised to life again. You have no rival. You have no equal. Now and forever</a:t>
            </a:r>
          </a:p>
        </p:txBody>
      </p:sp>
    </p:spTree>
    <p:extLst>
      <p:ext uri="{BB962C8B-B14F-4D97-AF65-F5344CB8AC3E}">
        <p14:creationId xmlns:p14="http://schemas.microsoft.com/office/powerpoint/2010/main" val="1159890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you reign. Yours is the kingdom. Yours is the glory. Yours is the name above all names. What a</a:t>
            </a:r>
          </a:p>
        </p:txBody>
      </p:sp>
    </p:spTree>
    <p:extLst>
      <p:ext uri="{BB962C8B-B14F-4D97-AF65-F5344CB8AC3E}">
        <p14:creationId xmlns:p14="http://schemas.microsoft.com/office/powerpoint/2010/main" val="42399893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powerful name it is. What a powerful name it is. The name of Jesus Christ my king. What a powerful </a:t>
            </a:r>
          </a:p>
        </p:txBody>
      </p:sp>
    </p:spTree>
    <p:extLst>
      <p:ext uri="{BB962C8B-B14F-4D97-AF65-F5344CB8AC3E}">
        <p14:creationId xmlns:p14="http://schemas.microsoft.com/office/powerpoint/2010/main" val="24858673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it is nothing </a:t>
            </a:r>
            <a:r>
              <a:rPr lang="en-US" sz="4000" dirty="0" err="1">
                <a:solidFill>
                  <a:schemeClr val="bg1"/>
                </a:solidFill>
                <a:latin typeface="Arial"/>
                <a:ea typeface="+mn-lt"/>
                <a:cs typeface="+mn-lt"/>
              </a:rPr>
              <a:t>cn</a:t>
            </a:r>
            <a:r>
              <a:rPr lang="en-US" sz="4000" dirty="0">
                <a:solidFill>
                  <a:schemeClr val="bg1"/>
                </a:solidFill>
                <a:latin typeface="Arial"/>
                <a:ea typeface="+mn-lt"/>
                <a:cs typeface="+mn-lt"/>
              </a:rPr>
              <a:t> stand against. What a powerful name it is. The name of Jesus. What a powerful </a:t>
            </a:r>
          </a:p>
        </p:txBody>
      </p:sp>
    </p:spTree>
    <p:extLst>
      <p:ext uri="{BB962C8B-B14F-4D97-AF65-F5344CB8AC3E}">
        <p14:creationId xmlns:p14="http://schemas.microsoft.com/office/powerpoint/2010/main" val="19075791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 it is. The name of Jesus.</a:t>
            </a:r>
          </a:p>
        </p:txBody>
      </p:sp>
    </p:spTree>
    <p:extLst>
      <p:ext uri="{BB962C8B-B14F-4D97-AF65-F5344CB8AC3E}">
        <p14:creationId xmlns:p14="http://schemas.microsoft.com/office/powerpoint/2010/main" val="1113933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 Can Hear Clearly Now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14:26-28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9,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listening to something&#10;&#10;Description automatically generated">
            <a:extLst>
              <a:ext uri="{FF2B5EF4-FFF2-40B4-BE49-F238E27FC236}">
                <a16:creationId xmlns:a16="http://schemas.microsoft.com/office/drawing/2014/main" id="{CFCD2ADF-26DA-406C-5A4C-EC4889371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743200"/>
            <a:ext cx="12268200" cy="4143375"/>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76200" y="5858681"/>
            <a:ext cx="1352365" cy="1014274"/>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 be troubled, neither let it be afraid.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The dead begin to rise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 is resurrection life in all You do We love You We'll never</a:t>
            </a:r>
          </a:p>
        </p:txBody>
      </p:sp>
    </p:spTree>
    <p:extLst>
      <p:ext uri="{BB962C8B-B14F-4D97-AF65-F5344CB8AC3E}">
        <p14:creationId xmlns:p14="http://schemas.microsoft.com/office/powerpoint/2010/main" val="1031082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have heard Me say to you, 'I am going away and coming back to you.' If you loved Me, you would rejoice because I said, 'I am going to the Father,' for My Father is greater than I.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who at various times and in various ways spoke in time past to the fathers by the prophets, 2 has in these last days spoken to us by His Son, whom He has appointed heir of all things, through whom also He made the worlds...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Ears are tuned to whatever Holds our Hearts and Minds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are the Primary reasons People Don’t Listen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 They don’t have a Relationship with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As it is written: "There is none righteous, no, not one; 11 There is none who understands; There is none who seeks after God.  12 They have all turned aside; They have together become unprofitable; There is none who does good, no, not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Many People don’t Expect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Lord to Speak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this is love, not that we loved God, but that He loved us and sent His Son to be the propitiation for our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Messages of the World Drown out God’s Voice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stop Can't live without You, Jesus We love You And we can't get enough All this is for You, Jesus Oh, </a:t>
            </a:r>
          </a:p>
        </p:txBody>
      </p:sp>
    </p:spTree>
    <p:extLst>
      <p:ext uri="{BB962C8B-B14F-4D97-AF65-F5344CB8AC3E}">
        <p14:creationId xmlns:p14="http://schemas.microsoft.com/office/powerpoint/2010/main" val="1771240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"who has known the mind of the LORD that he may instruct Him?" But we have the mind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They Don’t Think He has ever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Spoken to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10:27-28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Their Minds are Closed to His Voice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28:25-27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So when they did not agree among themselves, they departed after Paul had said one word: "The Holy Spirit spoke rightly through Isaiah the prophet to our fathers, 26 saying, 'Go to this people and say: "Hearing you will hear, and shall not understand; And seeing you will see, and not perceive;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For the hearts of this people have grown dull. Their ears are hard of hearing, And their eyes they have closed, Lest they should see with their eyes and hear with their ears, Lest they should understand with their hearts and turn, So that I should heal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People are Too Busy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Luke 21:34-36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34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take heed to yourselves, lest your hearts be weighed down with carousing, drunkenness, and cares of this life, and that Day come on you unexpectedly.</a:t>
            </a:r>
            <a:r>
              <a:rPr lang="en-US" sz="3600" dirty="0">
                <a:effectLst/>
                <a:latin typeface="Verdana" panose="020B0604030504040204" pitchFamily="34" charset="0"/>
                <a:ea typeface="Calibri" panose="020F0502020204030204" pitchFamily="34" charset="0"/>
                <a:cs typeface="Times New Roman" panose="02020603050405020304" pitchFamily="18" charset="0"/>
              </a:rPr>
              <a:t> 35 </a:t>
            </a:r>
            <a:r>
              <a:rPr lang="en-US" sz="36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it will come as a snare on all those who dwell on the face of the whole earth.</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Watch therefore, and pray always that you may be counted worthy to escape all these things that will come to pass, and to stand before the Son of 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They May Fear the Message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13466</TotalTime>
  <Words>4007</Words>
  <Application>Microsoft Office PowerPoint</Application>
  <PresentationFormat>Widescreen</PresentationFormat>
  <Paragraphs>412</Paragraphs>
  <Slides>153</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153</vt:i4>
      </vt:variant>
    </vt:vector>
  </HeadingPairs>
  <TitlesOfParts>
    <vt:vector size="164"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753</cp:revision>
  <dcterms:created xsi:type="dcterms:W3CDTF">2009-08-18T08:19:59Z</dcterms:created>
  <dcterms:modified xsi:type="dcterms:W3CDTF">2023-07-08T03:04:18Z</dcterms:modified>
</cp:coreProperties>
</file>