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38"/>
  </p:notesMasterIdLst>
  <p:handoutMasterIdLst>
    <p:handoutMasterId r:id="rId139"/>
  </p:handoutMasterIdLst>
  <p:sldIdLst>
    <p:sldId id="976" r:id="rId5"/>
    <p:sldId id="422" r:id="rId6"/>
    <p:sldId id="423" r:id="rId7"/>
    <p:sldId id="424" r:id="rId8"/>
    <p:sldId id="425" r:id="rId9"/>
    <p:sldId id="1502" r:id="rId10"/>
    <p:sldId id="1503" r:id="rId11"/>
    <p:sldId id="428" r:id="rId12"/>
    <p:sldId id="429" r:id="rId13"/>
    <p:sldId id="430" r:id="rId14"/>
    <p:sldId id="431" r:id="rId15"/>
    <p:sldId id="432" r:id="rId16"/>
    <p:sldId id="433" r:id="rId17"/>
    <p:sldId id="434" r:id="rId18"/>
    <p:sldId id="435" r:id="rId19"/>
    <p:sldId id="1409" r:id="rId20"/>
    <p:sldId id="1410" r:id="rId21"/>
    <p:sldId id="321" r:id="rId22"/>
    <p:sldId id="322" r:id="rId23"/>
    <p:sldId id="1270" r:id="rId24"/>
    <p:sldId id="1330" r:id="rId25"/>
    <p:sldId id="1331" r:id="rId26"/>
    <p:sldId id="1332" r:id="rId27"/>
    <p:sldId id="1333" r:id="rId28"/>
    <p:sldId id="1334" r:id="rId29"/>
    <p:sldId id="1335" r:id="rId30"/>
    <p:sldId id="1336" r:id="rId31"/>
    <p:sldId id="1337" r:id="rId32"/>
    <p:sldId id="1338" r:id="rId33"/>
    <p:sldId id="1339" r:id="rId34"/>
    <p:sldId id="1340" r:id="rId35"/>
    <p:sldId id="1513" r:id="rId36"/>
    <p:sldId id="1514" r:id="rId37"/>
    <p:sldId id="1515" r:id="rId38"/>
    <p:sldId id="1516" r:id="rId39"/>
    <p:sldId id="1517" r:id="rId40"/>
    <p:sldId id="1518" r:id="rId41"/>
    <p:sldId id="1519" r:id="rId42"/>
    <p:sldId id="1520" r:id="rId43"/>
    <p:sldId id="1521" r:id="rId44"/>
    <p:sldId id="1522" r:id="rId45"/>
    <p:sldId id="1523" r:id="rId46"/>
    <p:sldId id="1524" r:id="rId47"/>
    <p:sldId id="1525" r:id="rId48"/>
    <p:sldId id="1526" r:id="rId49"/>
    <p:sldId id="1341" r:id="rId50"/>
    <p:sldId id="1342" r:id="rId51"/>
    <p:sldId id="1233" r:id="rId52"/>
    <p:sldId id="1234" r:id="rId53"/>
    <p:sldId id="1343" r:id="rId54"/>
    <p:sldId id="1344" r:id="rId55"/>
    <p:sldId id="1136" r:id="rId56"/>
    <p:sldId id="426" r:id="rId57"/>
    <p:sldId id="427" r:id="rId58"/>
    <p:sldId id="462" r:id="rId59"/>
    <p:sldId id="440" r:id="rId60"/>
    <p:sldId id="441" r:id="rId61"/>
    <p:sldId id="442" r:id="rId62"/>
    <p:sldId id="443" r:id="rId63"/>
    <p:sldId id="445" r:id="rId64"/>
    <p:sldId id="451" r:id="rId65"/>
    <p:sldId id="447" r:id="rId66"/>
    <p:sldId id="448" r:id="rId67"/>
    <p:sldId id="1504" r:id="rId68"/>
    <p:sldId id="1505" r:id="rId69"/>
    <p:sldId id="419" r:id="rId70"/>
    <p:sldId id="420" r:id="rId71"/>
    <p:sldId id="421" r:id="rId72"/>
    <p:sldId id="1506" r:id="rId73"/>
    <p:sldId id="1507" r:id="rId74"/>
    <p:sldId id="1508" r:id="rId75"/>
    <p:sldId id="1509" r:id="rId76"/>
    <p:sldId id="1510" r:id="rId77"/>
    <p:sldId id="1511" r:id="rId78"/>
    <p:sldId id="1512" r:id="rId79"/>
    <p:sldId id="460" r:id="rId80"/>
    <p:sldId id="826" r:id="rId81"/>
    <p:sldId id="999" r:id="rId82"/>
    <p:sldId id="1000" r:id="rId83"/>
    <p:sldId id="1001" r:id="rId84"/>
    <p:sldId id="1040" r:id="rId85"/>
    <p:sldId id="464" r:id="rId86"/>
    <p:sldId id="833" r:id="rId87"/>
    <p:sldId id="465" r:id="rId88"/>
    <p:sldId id="373" r:id="rId89"/>
    <p:sldId id="978" r:id="rId90"/>
    <p:sldId id="374" r:id="rId91"/>
    <p:sldId id="979" r:id="rId92"/>
    <p:sldId id="375" r:id="rId93"/>
    <p:sldId id="981" r:id="rId94"/>
    <p:sldId id="980" r:id="rId95"/>
    <p:sldId id="985" r:id="rId96"/>
    <p:sldId id="984" r:id="rId97"/>
    <p:sldId id="1003" r:id="rId98"/>
    <p:sldId id="983" r:id="rId99"/>
    <p:sldId id="1002" r:id="rId100"/>
    <p:sldId id="1016" r:id="rId101"/>
    <p:sldId id="1015" r:id="rId102"/>
    <p:sldId id="1026" r:id="rId103"/>
    <p:sldId id="1025" r:id="rId104"/>
    <p:sldId id="1024" r:id="rId105"/>
    <p:sldId id="1023" r:id="rId106"/>
    <p:sldId id="1022" r:id="rId107"/>
    <p:sldId id="1428" r:id="rId108"/>
    <p:sldId id="1427" r:id="rId109"/>
    <p:sldId id="1426" r:id="rId110"/>
    <p:sldId id="1425" r:id="rId111"/>
    <p:sldId id="1424" r:id="rId112"/>
    <p:sldId id="1423" r:id="rId113"/>
    <p:sldId id="1422" r:id="rId114"/>
    <p:sldId id="1421" r:id="rId115"/>
    <p:sldId id="1420" r:id="rId116"/>
    <p:sldId id="1419" r:id="rId117"/>
    <p:sldId id="1418" r:id="rId118"/>
    <p:sldId id="1417" r:id="rId119"/>
    <p:sldId id="1416" r:id="rId120"/>
    <p:sldId id="1415" r:id="rId121"/>
    <p:sldId id="1414" r:id="rId122"/>
    <p:sldId id="1413" r:id="rId123"/>
    <p:sldId id="1412" r:id="rId124"/>
    <p:sldId id="1411" r:id="rId125"/>
    <p:sldId id="1455" r:id="rId126"/>
    <p:sldId id="1467" r:id="rId127"/>
    <p:sldId id="1466" r:id="rId128"/>
    <p:sldId id="1465" r:id="rId129"/>
    <p:sldId id="969" r:id="rId130"/>
    <p:sldId id="970" r:id="rId131"/>
    <p:sldId id="971" r:id="rId132"/>
    <p:sldId id="972" r:id="rId133"/>
    <p:sldId id="973" r:id="rId134"/>
    <p:sldId id="974" r:id="rId135"/>
    <p:sldId id="975" r:id="rId136"/>
    <p:sldId id="852" r:id="rId13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6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7/14/2023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2124830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8228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7/14/2023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646086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675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475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4210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9680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9281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0701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284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071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7582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3431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87513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0681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6150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88231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32174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23878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33329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199639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3556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7/14/2023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767463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8542655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I'll never be the same, no </a:t>
            </a:r>
            <a:r>
              <a:rPr lang="en-US" sz="4000" dirty="0" err="1">
                <a:solidFill>
                  <a:schemeClr val="bg1"/>
                </a:solidFill>
                <a:latin typeface="Arial"/>
                <a:ea typeface="+mn-lt"/>
                <a:cs typeface="+mn-lt"/>
              </a:rPr>
              <a:t>no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a:t>
            </a:r>
            <a:r>
              <a:rPr lang="en-US" sz="4000" dirty="0">
                <a:solidFill>
                  <a:schemeClr val="bg1"/>
                </a:solidFill>
                <a:latin typeface="Arial"/>
                <a:ea typeface="+mn-lt"/>
                <a:cs typeface="+mn-lt"/>
              </a:rPr>
              <a:t> Forever I am changed, yeah yeah...And oh what a glorious day</a:t>
            </a:r>
          </a:p>
        </p:txBody>
      </p:sp>
    </p:spTree>
    <p:extLst>
      <p:ext uri="{BB962C8B-B14F-4D97-AF65-F5344CB8AC3E}">
        <p14:creationId xmlns:p14="http://schemas.microsoft.com/office/powerpoint/2010/main" val="40305182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Why?</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u="sng"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27:46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about the ninth hour Jesus cried out with a loud voice, saying,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"Eli, Eli, lama </a:t>
            </a:r>
            <a:r>
              <a:rPr lang="en-US" sz="4000" dirty="0" err="1">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sabachthani</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t>
            </a:r>
            <a:r>
              <a:rPr lang="en-US" sz="4000" dirty="0">
                <a:effectLst/>
                <a:latin typeface="Verdana" panose="020B0604030504040204" pitchFamily="34" charset="0"/>
                <a:ea typeface="Calibri" panose="020F0502020204030204" pitchFamily="34" charset="0"/>
                <a:cs typeface="Times New Roman" panose="02020603050405020304" pitchFamily="18" charset="0"/>
              </a:rPr>
              <a:t> that is,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God, My God, why have You forsaken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Often, the “Who” is Me, Satan, or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Satan oh Slew Foot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5513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109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He said to me, "My grace is sufficient for you, for My strength is made perfect in weakness." Therefore most gladly I will rather boast in my infirmities, that the power of Christ may rest upon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0955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Therefore I take pleasure in infirmities, in reproaches, in needs, in persecutions, in distresses, for Christ's sake. For when I am weak, then I am strong.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931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Responses to Adversity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2382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Blame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91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want You Come and consume, God All we are We give You permission Our hearts are Yours We</a:t>
            </a:r>
          </a:p>
        </p:txBody>
      </p:sp>
    </p:spTree>
    <p:extLst>
      <p:ext uri="{BB962C8B-B14F-4D97-AF65-F5344CB8AC3E}">
        <p14:creationId xmlns:p14="http://schemas.microsoft.com/office/powerpoint/2010/main" val="16103587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Escape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7097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Denial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5497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Self-Pity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7009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Seek the Lord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25638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“Seek the LORD while He may be found, Call upon Him while He is near”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6810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8:17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love those who love me, And those who seek me diligently will find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2739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2107"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11:9-10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"So I say to you, ask, and it will be given to you; seek, and you will find; knock, and it will be opened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everyone who asks receives, and he who seeks finds, and to him who knocks it will be opened.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8590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Adversity is one of God’s most Effective Tools for Strengthening our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3221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Lord Sends Adversity to Help Us, not to Hurt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3779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Corinthians 12:7-9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And lest I should be exalted above measure by the abundance of the revelations, a thorn in the flesh was given to me, a messenger of Satan to buffet me, lest I be exalted above measure. 8 Concerning this thing I pleaded with the Lord three times that it might depart from me. 9 And He said to me, "My grace is sufficient for you, for My strength is made perfect in weakness."</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726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 a glorious way That You have saved me And oh what a glorious day, ha! What a glorious name, </a:t>
            </a:r>
          </a:p>
        </p:txBody>
      </p:sp>
    </p:spTree>
    <p:extLst>
      <p:ext uri="{BB962C8B-B14F-4D97-AF65-F5344CB8AC3E}">
        <p14:creationId xmlns:p14="http://schemas.microsoft.com/office/powerpoint/2010/main" val="7144095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Always with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49633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your conduct be without covetousness; be content with such things as you have. For He Himself has said, "I will never leave you nor forsake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01730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Adversity can be a Precious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Gift from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10908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Guidebook for Adversity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24413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As you look back at past adversity, what greater understanding have you gained about God’s character, promises, and purposes?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30682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What principles have you learned from God’s Word that will help you respond to your trials as He desires?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122260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And oh happy day, happy day You washed my sin away Oh happy day, happy day I'll never be</a:t>
            </a:r>
          </a:p>
        </p:txBody>
      </p:sp>
    </p:spTree>
    <p:extLst>
      <p:ext uri="{BB962C8B-B14F-4D97-AF65-F5344CB8AC3E}">
        <p14:creationId xmlns:p14="http://schemas.microsoft.com/office/powerpoint/2010/main" val="42416789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same, no </a:t>
            </a:r>
            <a:r>
              <a:rPr lang="en-US" sz="4000" dirty="0" err="1">
                <a:solidFill>
                  <a:schemeClr val="bg1"/>
                </a:solidFill>
                <a:latin typeface="Arial"/>
                <a:ea typeface="+mn-lt"/>
                <a:cs typeface="+mn-lt"/>
              </a:rPr>
              <a:t>no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a:t>
            </a:r>
            <a:r>
              <a:rPr lang="en-US" sz="4000" dirty="0">
                <a:solidFill>
                  <a:schemeClr val="bg1"/>
                </a:solidFill>
                <a:latin typeface="Arial"/>
                <a:ea typeface="+mn-lt"/>
                <a:cs typeface="+mn-lt"/>
              </a:rPr>
              <a:t> Forever I am changed By Your love, by Your grace, oh God Forever I am</a:t>
            </a:r>
          </a:p>
        </p:txBody>
      </p:sp>
    </p:spTree>
    <p:extLst>
      <p:ext uri="{BB962C8B-B14F-4D97-AF65-F5344CB8AC3E}">
        <p14:creationId xmlns:p14="http://schemas.microsoft.com/office/powerpoint/2010/main" val="44539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changed I can't stay the same, oh no </a:t>
            </a:r>
            <a:r>
              <a:rPr lang="en-US" sz="4000" dirty="0" err="1">
                <a:solidFill>
                  <a:schemeClr val="bg1"/>
                </a:solidFill>
                <a:latin typeface="Arial"/>
                <a:ea typeface="+mn-lt"/>
                <a:cs typeface="+mn-lt"/>
              </a:rPr>
              <a:t>no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forever I am changed, ha! Yeah </a:t>
            </a:r>
            <a:r>
              <a:rPr lang="en-US" sz="4000" dirty="0" err="1">
                <a:solidFill>
                  <a:schemeClr val="bg1"/>
                </a:solidFill>
                <a:latin typeface="Arial"/>
                <a:ea typeface="+mn-lt"/>
                <a:cs typeface="+mn-lt"/>
              </a:rPr>
              <a:t>yeah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yeah</a:t>
            </a:r>
            <a:r>
              <a:rPr lang="en-US" sz="4000" dirty="0">
                <a:solidFill>
                  <a:schemeClr val="bg1"/>
                </a:solidFill>
                <a:latin typeface="Arial"/>
                <a:ea typeface="+mn-lt"/>
                <a:cs typeface="+mn-lt"/>
              </a:rPr>
              <a:t> And</a:t>
            </a:r>
          </a:p>
        </p:txBody>
      </p:sp>
    </p:spTree>
    <p:extLst>
      <p:ext uri="{BB962C8B-B14F-4D97-AF65-F5344CB8AC3E}">
        <p14:creationId xmlns:p14="http://schemas.microsoft.com/office/powerpoint/2010/main" val="59255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oh what a glorious day What a glorious way That You have saved me And oh what a glorious</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48803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day What a glorious name I love the name There's so much power in the name And oh what a glorious</a:t>
            </a:r>
          </a:p>
        </p:txBody>
      </p:sp>
    </p:spTree>
    <p:extLst>
      <p:ext uri="{BB962C8B-B14F-4D97-AF65-F5344CB8AC3E}">
        <p14:creationId xmlns:p14="http://schemas.microsoft.com/office/powerpoint/2010/main" val="183899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day What a glorious way, ha! That You have saved me And oh what a glorious day, hey! What a glorious</a:t>
            </a:r>
          </a:p>
        </p:txBody>
      </p:sp>
    </p:spTree>
    <p:extLst>
      <p:ext uri="{BB962C8B-B14F-4D97-AF65-F5344CB8AC3E}">
        <p14:creationId xmlns:p14="http://schemas.microsoft.com/office/powerpoint/2010/main" val="2087098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Jesus! And oh happy day, happy day You washed my sin away Oh happy day, happy day I'll</a:t>
            </a:r>
          </a:p>
        </p:txBody>
      </p:sp>
    </p:spTree>
    <p:extLst>
      <p:ext uri="{BB962C8B-B14F-4D97-AF65-F5344CB8AC3E}">
        <p14:creationId xmlns:p14="http://schemas.microsoft.com/office/powerpoint/2010/main" val="378006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Happy Day</a:t>
            </a:r>
          </a:p>
          <a:p>
            <a:pPr marL="0" indent="0" algn="ctr">
              <a:buNone/>
            </a:pPr>
            <a:r>
              <a:rPr lang="en-US" sz="4400" b="1" dirty="0">
                <a:solidFill>
                  <a:schemeClr val="bg1"/>
                </a:solidFill>
                <a:latin typeface="Arial"/>
                <a:ea typeface="+mn-lt"/>
                <a:cs typeface="+mn-lt"/>
              </a:rPr>
              <a:t>(Jesus Culture)</a:t>
            </a:r>
          </a:p>
        </p:txBody>
      </p:sp>
    </p:spTree>
    <p:extLst>
      <p:ext uri="{BB962C8B-B14F-4D97-AF65-F5344CB8AC3E}">
        <p14:creationId xmlns:p14="http://schemas.microsoft.com/office/powerpoint/2010/main" val="2976236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be the same Oh happy day, happy day You washed my sin away Oh happy day, happy day I'll</a:t>
            </a:r>
          </a:p>
        </p:txBody>
      </p:sp>
    </p:spTree>
    <p:extLst>
      <p:ext uri="{BB962C8B-B14F-4D97-AF65-F5344CB8AC3E}">
        <p14:creationId xmlns:p14="http://schemas.microsoft.com/office/powerpoint/2010/main" val="3211766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be the same Come on now, don't be shy to praise Jesus, oh (yeah </a:t>
            </a:r>
            <a:r>
              <a:rPr lang="en-US" sz="4000" dirty="0" err="1">
                <a:solidFill>
                  <a:schemeClr val="bg1"/>
                </a:solidFill>
                <a:latin typeface="Arial"/>
                <a:ea typeface="+mn-lt"/>
                <a:cs typeface="+mn-lt"/>
              </a:rPr>
              <a:t>yeah</a:t>
            </a:r>
            <a:r>
              <a:rPr lang="en-US" sz="4000" dirty="0">
                <a:solidFill>
                  <a:schemeClr val="bg1"/>
                </a:solidFill>
                <a:latin typeface="Arial"/>
                <a:ea typeface="+mn-lt"/>
                <a:cs typeface="+mn-lt"/>
              </a:rPr>
              <a:t> yeah...) This is joy, now</a:t>
            </a:r>
          </a:p>
        </p:txBody>
      </p:sp>
    </p:spTree>
    <p:extLst>
      <p:ext uri="{BB962C8B-B14F-4D97-AF65-F5344CB8AC3E}">
        <p14:creationId xmlns:p14="http://schemas.microsoft.com/office/powerpoint/2010/main" val="309717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is joy Now this is joy, now this is joy Now this is joy, ooh yeah </a:t>
            </a:r>
            <a:r>
              <a:rPr lang="en-US" sz="4000" dirty="0" err="1">
                <a:solidFill>
                  <a:schemeClr val="bg1"/>
                </a:solidFill>
                <a:latin typeface="Arial"/>
                <a:ea typeface="+mn-lt"/>
                <a:cs typeface="+mn-lt"/>
              </a:rPr>
              <a:t>yeah</a:t>
            </a:r>
            <a:r>
              <a:rPr lang="en-US" sz="4000" dirty="0">
                <a:solidFill>
                  <a:schemeClr val="bg1"/>
                </a:solidFill>
                <a:latin typeface="Arial"/>
                <a:ea typeface="+mn-lt"/>
                <a:cs typeface="+mn-lt"/>
              </a:rPr>
              <a:t> yeah...(Come on) And oh happy</a:t>
            </a:r>
          </a:p>
        </p:txBody>
      </p:sp>
    </p:spTree>
    <p:extLst>
      <p:ext uri="{BB962C8B-B14F-4D97-AF65-F5344CB8AC3E}">
        <p14:creationId xmlns:p14="http://schemas.microsoft.com/office/powerpoint/2010/main" val="2738864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day, happy day You washed my sin away Oh happy day, happy day I'll never be the same, no </a:t>
            </a:r>
            <a:r>
              <a:rPr lang="en-US" sz="4000" dirty="0" err="1">
                <a:solidFill>
                  <a:schemeClr val="bg1"/>
                </a:solidFill>
                <a:latin typeface="Arial"/>
                <a:ea typeface="+mn-lt"/>
                <a:cs typeface="+mn-lt"/>
              </a:rPr>
              <a:t>no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4148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forever I am changed Forever, forever, forever </a:t>
            </a:r>
            <a:r>
              <a:rPr lang="en-US" sz="4000" dirty="0" err="1">
                <a:solidFill>
                  <a:schemeClr val="bg1"/>
                </a:solidFill>
                <a:latin typeface="Arial"/>
                <a:ea typeface="+mn-lt"/>
                <a:cs typeface="+mn-lt"/>
              </a:rPr>
              <a:t>Forever</a:t>
            </a:r>
            <a:r>
              <a:rPr lang="en-US" sz="4000" dirty="0">
                <a:solidFill>
                  <a:schemeClr val="bg1"/>
                </a:solidFill>
                <a:latin typeface="Arial"/>
                <a:ea typeface="+mn-lt"/>
                <a:cs typeface="+mn-lt"/>
              </a:rPr>
              <a:t> I am changed By Your love, by Your</a:t>
            </a:r>
          </a:p>
        </p:txBody>
      </p:sp>
    </p:spTree>
    <p:extLst>
      <p:ext uri="{BB962C8B-B14F-4D97-AF65-F5344CB8AC3E}">
        <p14:creationId xmlns:p14="http://schemas.microsoft.com/office/powerpoint/2010/main" val="3797729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grace, oh God, yeah yes Forever I am changed Come on and don't be shy to praise Jesus</a:t>
            </a:r>
          </a:p>
        </p:txBody>
      </p:sp>
    </p:spTree>
    <p:extLst>
      <p:ext uri="{BB962C8B-B14F-4D97-AF65-F5344CB8AC3E}">
        <p14:creationId xmlns:p14="http://schemas.microsoft.com/office/powerpoint/2010/main" val="2824654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Eyes of Zion</a:t>
            </a:r>
          </a:p>
          <a:p>
            <a:pPr marL="0" indent="0" algn="ctr">
              <a:buNone/>
            </a:pPr>
            <a:r>
              <a:rPr lang="en-US" sz="4000" b="1" dirty="0">
                <a:solidFill>
                  <a:schemeClr val="bg1"/>
                </a:solidFill>
                <a:latin typeface="Arial"/>
                <a:ea typeface="+mn-lt"/>
                <a:cs typeface="+mn-lt"/>
              </a:rPr>
              <a:t>(Rick Pino)</a:t>
            </a:r>
          </a:p>
        </p:txBody>
      </p:sp>
    </p:spTree>
    <p:extLst>
      <p:ext uri="{BB962C8B-B14F-4D97-AF65-F5344CB8AC3E}">
        <p14:creationId xmlns:p14="http://schemas.microsoft.com/office/powerpoint/2010/main" val="542162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Light the torches, blow the trumpets We're watchmen posted on our walls Raise up a people who know</a:t>
            </a:r>
          </a:p>
        </p:txBody>
      </p:sp>
    </p:spTree>
    <p:extLst>
      <p:ext uri="{BB962C8B-B14F-4D97-AF65-F5344CB8AC3E}">
        <p14:creationId xmlns:p14="http://schemas.microsoft.com/office/powerpoint/2010/main" val="2690328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voice A people who follow the cloud Awaken our hearts, awaken our hearts We declare that, This is</a:t>
            </a:r>
          </a:p>
        </p:txBody>
      </p:sp>
    </p:spTree>
    <p:extLst>
      <p:ext uri="{BB962C8B-B14F-4D97-AF65-F5344CB8AC3E}">
        <p14:creationId xmlns:p14="http://schemas.microsoft.com/office/powerpoint/2010/main" val="196117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Lord's generation This is the Lord's generation This is the Lord's generation Make us a watchmen of</a:t>
            </a:r>
          </a:p>
        </p:txBody>
      </p:sp>
    </p:spTree>
    <p:extLst>
      <p:ext uri="{BB962C8B-B14F-4D97-AF65-F5344CB8AC3E}">
        <p14:creationId xmlns:p14="http://schemas.microsoft.com/office/powerpoint/2010/main" val="338638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greatest day in history, death is beaten You have rescued me Sing it out, Jesus is alive The empty</a:t>
            </a:r>
          </a:p>
        </p:txBody>
      </p:sp>
    </p:spTree>
    <p:extLst>
      <p:ext uri="{BB962C8B-B14F-4D97-AF65-F5344CB8AC3E}">
        <p14:creationId xmlns:p14="http://schemas.microsoft.com/office/powerpoint/2010/main" val="1560922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compassion Breathe on those slain so they may live</a:t>
            </a:r>
          </a:p>
          <a:p>
            <a:pPr marL="0" indent="0" algn="ctr">
              <a:buNone/>
            </a:pPr>
            <a:r>
              <a:rPr lang="en-US" sz="4000" dirty="0">
                <a:solidFill>
                  <a:schemeClr val="bg1"/>
                </a:solidFill>
                <a:latin typeface="Arial"/>
                <a:ea typeface="+mn-lt"/>
                <a:cs typeface="+mn-lt"/>
              </a:rPr>
              <a:t>We speak life to the desert land Taking up our</a:t>
            </a:r>
          </a:p>
        </p:txBody>
      </p:sp>
    </p:spTree>
    <p:extLst>
      <p:ext uri="{BB962C8B-B14F-4D97-AF65-F5344CB8AC3E}">
        <p14:creationId xmlns:p14="http://schemas.microsoft.com/office/powerpoint/2010/main" val="2611313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weapons, strong we stand</a:t>
            </a:r>
          </a:p>
        </p:txBody>
      </p:sp>
    </p:spTree>
    <p:extLst>
      <p:ext uri="{BB962C8B-B14F-4D97-AF65-F5344CB8AC3E}">
        <p14:creationId xmlns:p14="http://schemas.microsoft.com/office/powerpoint/2010/main" val="3935720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“Reckless Love”</a:t>
            </a:r>
          </a:p>
          <a:p>
            <a:pPr marL="0" indent="0" algn="ctr">
              <a:buNone/>
            </a:pPr>
            <a:r>
              <a:rPr lang="en-US" sz="4400" b="1" dirty="0">
                <a:solidFill>
                  <a:schemeClr val="bg1"/>
                </a:solidFill>
                <a:latin typeface="Arial"/>
                <a:ea typeface="+mn-lt"/>
                <a:cs typeface="+mn-lt"/>
              </a:rPr>
              <a:t>(Cory Asbury)</a:t>
            </a:r>
          </a:p>
        </p:txBody>
      </p:sp>
    </p:spTree>
    <p:extLst>
      <p:ext uri="{BB962C8B-B14F-4D97-AF65-F5344CB8AC3E}">
        <p14:creationId xmlns:p14="http://schemas.microsoft.com/office/powerpoint/2010/main" val="1227043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Before I spoke a word you were </a:t>
            </a:r>
            <a:r>
              <a:rPr lang="en-US" sz="4000" dirty="0" err="1">
                <a:solidFill>
                  <a:schemeClr val="bg1"/>
                </a:solidFill>
                <a:latin typeface="Arial"/>
                <a:ea typeface="+mn-lt"/>
                <a:cs typeface="+mn-lt"/>
              </a:rPr>
              <a:t>singingover</a:t>
            </a:r>
            <a:r>
              <a:rPr lang="en-US" sz="4000" dirty="0">
                <a:solidFill>
                  <a:schemeClr val="bg1"/>
                </a:solidFill>
                <a:latin typeface="Arial"/>
                <a:ea typeface="+mn-lt"/>
                <a:cs typeface="+mn-lt"/>
              </a:rPr>
              <a:t> me. You have been so, so good to me. Before I took a breath</a:t>
            </a:r>
          </a:p>
        </p:txBody>
      </p:sp>
    </p:spTree>
    <p:extLst>
      <p:ext uri="{BB962C8B-B14F-4D97-AF65-F5344CB8AC3E}">
        <p14:creationId xmlns:p14="http://schemas.microsoft.com/office/powerpoint/2010/main" val="2448440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breathed your life in me. You have been so, so kind to me. Oh’ the overwhelming never ending</a:t>
            </a:r>
          </a:p>
        </p:txBody>
      </p:sp>
    </p:spTree>
    <p:extLst>
      <p:ext uri="{BB962C8B-B14F-4D97-AF65-F5344CB8AC3E}">
        <p14:creationId xmlns:p14="http://schemas.microsoft.com/office/powerpoint/2010/main" val="3926421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Reckless love of God. Oh, he chases me down fights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I’m found leaves the 99. And I couldn’t earn it I </a:t>
            </a:r>
          </a:p>
        </p:txBody>
      </p:sp>
    </p:spTree>
    <p:extLst>
      <p:ext uri="{BB962C8B-B14F-4D97-AF65-F5344CB8AC3E}">
        <p14:creationId xmlns:p14="http://schemas.microsoft.com/office/powerpoint/2010/main" val="1833054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Don’t deserve it still you give yourself away.. Oh’ the overwhelming never ending reckless love of God.</a:t>
            </a:r>
          </a:p>
        </p:txBody>
      </p:sp>
    </p:spTree>
    <p:extLst>
      <p:ext uri="{BB962C8B-B14F-4D97-AF65-F5344CB8AC3E}">
        <p14:creationId xmlns:p14="http://schemas.microsoft.com/office/powerpoint/2010/main" val="4130579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was your foe still your love fought for me. You have been so , so good to me. When I felt no worth</a:t>
            </a:r>
          </a:p>
        </p:txBody>
      </p:sp>
    </p:spTree>
    <p:extLst>
      <p:ext uri="{BB962C8B-B14F-4D97-AF65-F5344CB8AC3E}">
        <p14:creationId xmlns:p14="http://schemas.microsoft.com/office/powerpoint/2010/main" val="1353252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paid it all for me. You have been so, so kind to me. Oh the overwhelming, never ending reckless</a:t>
            </a:r>
          </a:p>
        </p:txBody>
      </p:sp>
    </p:spTree>
    <p:extLst>
      <p:ext uri="{BB962C8B-B14F-4D97-AF65-F5344CB8AC3E}">
        <p14:creationId xmlns:p14="http://schemas.microsoft.com/office/powerpoint/2010/main" val="4257820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of God. Oh it chases me down fights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I’m found leaves the 99. And I couldn’t earn it. I don’t </a:t>
            </a:r>
          </a:p>
        </p:txBody>
      </p:sp>
    </p:spTree>
    <p:extLst>
      <p:ext uri="{BB962C8B-B14F-4D97-AF65-F5344CB8AC3E}">
        <p14:creationId xmlns:p14="http://schemas.microsoft.com/office/powerpoint/2010/main" val="161454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cross, the empty grave Life eternal, You have won the day Shout it all, Jesus is alive He's alive and...Oh</a:t>
            </a:r>
          </a:p>
        </p:txBody>
      </p:sp>
    </p:spTree>
    <p:extLst>
      <p:ext uri="{BB962C8B-B14F-4D97-AF65-F5344CB8AC3E}">
        <p14:creationId xmlns:p14="http://schemas.microsoft.com/office/powerpoint/2010/main" val="1093301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Deserve it. Still you give yourself away. Oh, the overwhelming never ending reckless love of God.</a:t>
            </a:r>
          </a:p>
        </p:txBody>
      </p:sp>
    </p:spTree>
    <p:extLst>
      <p:ext uri="{BB962C8B-B14F-4D97-AF65-F5344CB8AC3E}">
        <p14:creationId xmlns:p14="http://schemas.microsoft.com/office/powerpoint/2010/main" val="1938834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 shadow you won’t light up mountain you won’t climb up coming after me. There’s no wall you</a:t>
            </a:r>
          </a:p>
        </p:txBody>
      </p:sp>
    </p:spTree>
    <p:extLst>
      <p:ext uri="{BB962C8B-B14F-4D97-AF65-F5344CB8AC3E}">
        <p14:creationId xmlns:p14="http://schemas.microsoft.com/office/powerpoint/2010/main" val="353382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wont kick down. Lie you wont tear down. Coming after me. There’s no wall you wont kick down lie</a:t>
            </a:r>
          </a:p>
        </p:txBody>
      </p:sp>
    </p:spTree>
    <p:extLst>
      <p:ext uri="{BB962C8B-B14F-4D97-AF65-F5344CB8AC3E}">
        <p14:creationId xmlns:p14="http://schemas.microsoft.com/office/powerpoint/2010/main" val="102078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wont tear down. Coming after me. Oh’ the overwhelming never ending reckless love of God</a:t>
            </a:r>
          </a:p>
        </p:txBody>
      </p:sp>
    </p:spTree>
    <p:extLst>
      <p:ext uri="{BB962C8B-B14F-4D97-AF65-F5344CB8AC3E}">
        <p14:creationId xmlns:p14="http://schemas.microsoft.com/office/powerpoint/2010/main" val="4240211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It chases me down fights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I’m found leaves the 99. I couldn’t earn it. I don’t deserve it. Still you give</a:t>
            </a:r>
          </a:p>
        </p:txBody>
      </p:sp>
    </p:spTree>
    <p:extLst>
      <p:ext uri="{BB962C8B-B14F-4D97-AF65-F5344CB8AC3E}">
        <p14:creationId xmlns:p14="http://schemas.microsoft.com/office/powerpoint/2010/main" val="37380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Yourself away. Oh the overwhelming , never ending reckless love of God.</a:t>
            </a:r>
          </a:p>
        </p:txBody>
      </p:sp>
    </p:spTree>
    <p:extLst>
      <p:ext uri="{BB962C8B-B14F-4D97-AF65-F5344CB8AC3E}">
        <p14:creationId xmlns:p14="http://schemas.microsoft.com/office/powerpoint/2010/main" val="1322879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Psalm 63</a:t>
            </a:r>
          </a:p>
          <a:p>
            <a:pPr marL="0" indent="0" algn="ctr">
              <a:buNone/>
            </a:pPr>
            <a:r>
              <a:rPr lang="en-US" sz="4000" b="1" dirty="0">
                <a:solidFill>
                  <a:schemeClr val="bg1"/>
                </a:solidFill>
                <a:latin typeface="Arial"/>
                <a:ea typeface="+mn-lt"/>
                <a:cs typeface="+mn-lt"/>
              </a:rPr>
              <a:t>(Jeremy Riddle)</a:t>
            </a:r>
          </a:p>
        </p:txBody>
      </p:sp>
    </p:spTree>
    <p:extLst>
      <p:ext uri="{BB962C8B-B14F-4D97-AF65-F5344CB8AC3E}">
        <p14:creationId xmlns:p14="http://schemas.microsoft.com/office/powerpoint/2010/main" val="901085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You're my God And earnestly I seek You My heart and my flesh They hunger and thirst for You In</a:t>
            </a:r>
          </a:p>
        </p:txBody>
      </p:sp>
    </p:spTree>
    <p:extLst>
      <p:ext uri="{BB962C8B-B14F-4D97-AF65-F5344CB8AC3E}">
        <p14:creationId xmlns:p14="http://schemas.microsoft.com/office/powerpoint/2010/main" val="1382971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dry and weary land I've come to worship I've come to lift up my hands For I have seen You I've</a:t>
            </a:r>
          </a:p>
        </p:txBody>
      </p:sp>
    </p:spTree>
    <p:extLst>
      <p:ext uri="{BB962C8B-B14F-4D97-AF65-F5344CB8AC3E}">
        <p14:creationId xmlns:p14="http://schemas.microsoft.com/office/powerpoint/2010/main" val="3182137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beheld Your glory And I am ruined For there is none to compare And I long to know You And the depths of</a:t>
            </a:r>
          </a:p>
        </p:txBody>
      </p:sp>
    </p:spTree>
    <p:extLst>
      <p:ext uri="{BB962C8B-B14F-4D97-AF65-F5344CB8AC3E}">
        <p14:creationId xmlns:p14="http://schemas.microsoft.com/office/powerpoint/2010/main" val="253585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happy day, happy day You washed my sin away Oh happy day, happy day I'll never be the same, no </a:t>
            </a:r>
            <a:r>
              <a:rPr lang="en-US" sz="4000" dirty="0" err="1">
                <a:solidFill>
                  <a:schemeClr val="bg1"/>
                </a:solidFill>
                <a:latin typeface="Arial"/>
                <a:ea typeface="+mn-lt"/>
                <a:cs typeface="+mn-lt"/>
              </a:rPr>
              <a:t>no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96753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That always leave me Time and time again, undone Always, always And in You oh Lord</a:t>
            </a:r>
          </a:p>
        </p:txBody>
      </p:sp>
    </p:spTree>
    <p:extLst>
      <p:ext uri="{BB962C8B-B14F-4D97-AF65-F5344CB8AC3E}">
        <p14:creationId xmlns:p14="http://schemas.microsoft.com/office/powerpoint/2010/main" val="2282699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Will I always rejoice You are the One who upholds me In You I will place my trust In this dry and weary</a:t>
            </a:r>
          </a:p>
        </p:txBody>
      </p:sp>
    </p:spTree>
    <p:extLst>
      <p:ext uri="{BB962C8B-B14F-4D97-AF65-F5344CB8AC3E}">
        <p14:creationId xmlns:p14="http://schemas.microsoft.com/office/powerpoint/2010/main" val="1215995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land Still I will worship And I will lift up my hands I have seen You I've beheld Your glory And I am</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546580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ruined For there is none to compare And I long to know You And the depths of Your love That always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641302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leaves me It leaves me time and time again, undone </a:t>
            </a:r>
            <a:r>
              <a:rPr lang="en-US" sz="4000" dirty="0" err="1">
                <a:solidFill>
                  <a:schemeClr val="bg1"/>
                </a:solidFill>
                <a:latin typeface="Arial"/>
                <a:ea typeface="+mn-lt"/>
                <a:cs typeface="+mn-lt"/>
              </a:rPr>
              <a:t>Undone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Undone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Undone</a:t>
            </a:r>
            <a:r>
              <a:rPr lang="en-US" sz="4000" dirty="0">
                <a:solidFill>
                  <a:schemeClr val="bg1"/>
                </a:solidFill>
                <a:latin typeface="Arial"/>
                <a:ea typeface="+mn-lt"/>
                <a:cs typeface="+mn-lt"/>
              </a:rPr>
              <a:t> by You </a:t>
            </a:r>
            <a:r>
              <a:rPr lang="en-US" sz="4000" dirty="0" err="1">
                <a:solidFill>
                  <a:schemeClr val="bg1"/>
                </a:solidFill>
                <a:latin typeface="Arial"/>
                <a:ea typeface="+mn-lt"/>
                <a:cs typeface="+mn-lt"/>
              </a:rPr>
              <a:t>Ohh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Ohh</a:t>
            </a:r>
            <a:r>
              <a:rPr lang="en-US" sz="4000" dirty="0">
                <a:solidFill>
                  <a:schemeClr val="bg1"/>
                </a:solidFill>
                <a:latin typeface="Arial"/>
                <a:ea typeface="+mn-lt"/>
                <a:cs typeface="+mn-lt"/>
              </a:rPr>
              <a:t> Who is</a:t>
            </a:r>
          </a:p>
        </p:txBody>
      </p:sp>
    </p:spTree>
    <p:extLst>
      <p:ext uri="{BB962C8B-B14F-4D97-AF65-F5344CB8AC3E}">
        <p14:creationId xmlns:p14="http://schemas.microsoft.com/office/powerpoint/2010/main" val="870781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like the  Lord Who is like the Lord Who is like the Lord I have seen You I've beheld Your glory</a:t>
            </a:r>
          </a:p>
        </p:txBody>
      </p:sp>
    </p:spTree>
    <p:extLst>
      <p:ext uri="{BB962C8B-B14F-4D97-AF65-F5344CB8AC3E}">
        <p14:creationId xmlns:p14="http://schemas.microsoft.com/office/powerpoint/2010/main" val="2510880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am ruined For there is none to compare And I long to know You And the depths of Your love That</a:t>
            </a:r>
          </a:p>
        </p:txBody>
      </p:sp>
    </p:spTree>
    <p:extLst>
      <p:ext uri="{BB962C8B-B14F-4D97-AF65-F5344CB8AC3E}">
        <p14:creationId xmlns:p14="http://schemas.microsoft.com/office/powerpoint/2010/main" val="34663986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always leaves me Time and time again, undone</a:t>
            </a:r>
          </a:p>
        </p:txBody>
      </p:sp>
    </p:spTree>
    <p:extLst>
      <p:ext uri="{BB962C8B-B14F-4D97-AF65-F5344CB8AC3E}">
        <p14:creationId xmlns:p14="http://schemas.microsoft.com/office/powerpoint/2010/main" val="3921742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“Only You”</a:t>
            </a:r>
          </a:p>
          <a:p>
            <a:pPr marL="0" indent="0" algn="ctr">
              <a:buNone/>
            </a:pPr>
            <a:r>
              <a:rPr lang="en-US" sz="4000" b="1" dirty="0">
                <a:solidFill>
                  <a:schemeClr val="bg1"/>
                </a:solidFill>
                <a:latin typeface="Arial"/>
                <a:ea typeface="+mn-lt"/>
                <a:cs typeface="+mn-lt"/>
              </a:rPr>
              <a:t>(David Crowder)</a:t>
            </a:r>
          </a:p>
        </p:txBody>
      </p:sp>
    </p:spTree>
    <p:extLst>
      <p:ext uri="{BB962C8B-B14F-4D97-AF65-F5344CB8AC3E}">
        <p14:creationId xmlns:p14="http://schemas.microsoft.com/office/powerpoint/2010/main" val="1320177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Take my heart, I lay it down At the feet of you whose crowned Take my life, I'm letting go I lift it up to you</a:t>
            </a:r>
          </a:p>
        </p:txBody>
      </p:sp>
    </p:spTree>
    <p:extLst>
      <p:ext uri="{BB962C8B-B14F-4D97-AF65-F5344CB8AC3E}">
        <p14:creationId xmlns:p14="http://schemas.microsoft.com/office/powerpoint/2010/main" val="64612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 Forever I am changed, </a:t>
            </a:r>
            <a:r>
              <a:rPr lang="en-US" sz="4000" dirty="0" err="1">
                <a:solidFill>
                  <a:schemeClr val="bg1"/>
                </a:solidFill>
                <a:latin typeface="Arial"/>
                <a:ea typeface="+mn-lt"/>
                <a:cs typeface="+mn-lt"/>
              </a:rPr>
              <a:t>haha</a:t>
            </a:r>
            <a:r>
              <a:rPr lang="en-US" sz="4000" dirty="0">
                <a:solidFill>
                  <a:schemeClr val="bg1"/>
                </a:solidFill>
                <a:latin typeface="Arial"/>
                <a:ea typeface="+mn-lt"/>
                <a:cs typeface="+mn-lt"/>
              </a:rPr>
              <a:t>! When I stand, in that place Free at last, meeting face to face I am</a:t>
            </a:r>
          </a:p>
        </p:txBody>
      </p:sp>
    </p:spTree>
    <p:extLst>
      <p:ext uri="{BB962C8B-B14F-4D97-AF65-F5344CB8AC3E}">
        <p14:creationId xmlns:p14="http://schemas.microsoft.com/office/powerpoint/2010/main" val="1232814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who's throned And I will worship You, Lord Only You, Lord And I will bow down before You Only You Lord</a:t>
            </a:r>
          </a:p>
        </p:txBody>
      </p:sp>
    </p:spTree>
    <p:extLst>
      <p:ext uri="{BB962C8B-B14F-4D97-AF65-F5344CB8AC3E}">
        <p14:creationId xmlns:p14="http://schemas.microsoft.com/office/powerpoint/2010/main" val="36429349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Take my fret, take my fear All I have, I'm leaving here Be all my hopes, be all my dreams Be all my</a:t>
            </a:r>
          </a:p>
        </p:txBody>
      </p:sp>
    </p:spTree>
    <p:extLst>
      <p:ext uri="{BB962C8B-B14F-4D97-AF65-F5344CB8AC3E}">
        <p14:creationId xmlns:p14="http://schemas.microsoft.com/office/powerpoint/2010/main" val="3774367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delights, be my everything And It's just you and me here now Only you and me here now You should see</a:t>
            </a:r>
          </a:p>
        </p:txBody>
      </p:sp>
    </p:spTree>
    <p:extLst>
      <p:ext uri="{BB962C8B-B14F-4D97-AF65-F5344CB8AC3E}">
        <p14:creationId xmlns:p14="http://schemas.microsoft.com/office/powerpoint/2010/main" val="1595716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view When it's only You</a:t>
            </a:r>
          </a:p>
        </p:txBody>
      </p:sp>
    </p:spTree>
    <p:extLst>
      <p:ext uri="{BB962C8B-B14F-4D97-AF65-F5344CB8AC3E}">
        <p14:creationId xmlns:p14="http://schemas.microsoft.com/office/powerpoint/2010/main" val="10268633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(CeCe </a:t>
            </a:r>
            <a:r>
              <a:rPr lang="en-US" sz="4400" b="1" dirty="0" err="1">
                <a:solidFill>
                  <a:schemeClr val="bg1"/>
                </a:solidFill>
                <a:latin typeface="Arial"/>
                <a:ea typeface="+mn-lt"/>
                <a:cs typeface="+mn-lt"/>
              </a:rPr>
              <a:t>Winans</a:t>
            </a:r>
            <a:r>
              <a:rPr lang="en-US" sz="4400" b="1" dirty="0">
                <a:solidFill>
                  <a:schemeClr val="bg1"/>
                </a:solidFill>
                <a:latin typeface="Arial"/>
                <a:ea typeface="+mn-lt"/>
                <a:cs typeface="+mn-lt"/>
              </a:rPr>
              <a:t>)</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820117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14558279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2932134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36546656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all things. And to you are all things. You deserve the glory. You are worthy of it all. You are worthy of it</a:t>
            </a:r>
          </a:p>
        </p:txBody>
      </p:sp>
    </p:spTree>
    <p:extLst>
      <p:ext uri="{BB962C8B-B14F-4D97-AF65-F5344CB8AC3E}">
        <p14:creationId xmlns:p14="http://schemas.microsoft.com/office/powerpoint/2010/main" val="2253550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56083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Yours, Jesus You are mine Endless joy and perfect peace Earthly pain finally will cease Celebrate, Jesus</a:t>
            </a:r>
          </a:p>
        </p:txBody>
      </p:sp>
    </p:spTree>
    <p:extLst>
      <p:ext uri="{BB962C8B-B14F-4D97-AF65-F5344CB8AC3E}">
        <p14:creationId xmlns:p14="http://schemas.microsoft.com/office/powerpoint/2010/main" val="9069699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6908070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38661994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5184993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36187735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22023142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a:t>
            </a:r>
          </a:p>
        </p:txBody>
      </p:sp>
    </p:spTree>
    <p:extLst>
      <p:ext uri="{BB962C8B-B14F-4D97-AF65-F5344CB8AC3E}">
        <p14:creationId xmlns:p14="http://schemas.microsoft.com/office/powerpoint/2010/main" val="1195002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is Always with 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Corinthians 4:7-15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16,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ainting of a person being helped by a person in a pool&#10;&#10;Description automatically generated">
            <a:extLst>
              <a:ext uri="{FF2B5EF4-FFF2-40B4-BE49-F238E27FC236}">
                <a16:creationId xmlns:a16="http://schemas.microsoft.com/office/drawing/2014/main" id="{DED84136-EE52-47F1-0974-ADBB9C887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3385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62776"/>
            <a:ext cx="1352365" cy="1014274"/>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4:7-15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we have this treasure in earthen vessels, that the excellence of the power may be of God and not of us. 8 We are hard pressed on every side, yet not crushed; we are perplexed, but not in despair;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persecuted, but not forsaken; struck down, but not destroyed-- 10 always carrying about in the body the dying of the Lord Jesus, that the life of Jesus also may be manifested in our body. 11 For we who live are always delivered to death for Jesus' sake, that the life of Jesus also may be manifested in our mortal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alive, </a:t>
            </a:r>
            <a:r>
              <a:rPr lang="en-US" sz="4000" dirty="0" err="1">
                <a:solidFill>
                  <a:schemeClr val="bg1"/>
                </a:solidFill>
                <a:latin typeface="Arial"/>
                <a:ea typeface="+mn-lt"/>
                <a:cs typeface="+mn-lt"/>
              </a:rPr>
              <a:t>haha</a:t>
            </a:r>
            <a:r>
              <a:rPr lang="en-US" sz="4000" dirty="0">
                <a:solidFill>
                  <a:schemeClr val="bg1"/>
                </a:solidFill>
                <a:latin typeface="Arial"/>
                <a:ea typeface="+mn-lt"/>
                <a:cs typeface="+mn-lt"/>
              </a:rPr>
              <a:t>! He's alive and...Oh happy day, happy day You washed my sin away Oh happy day, happy</a:t>
            </a:r>
          </a:p>
        </p:txBody>
      </p:sp>
    </p:spTree>
    <p:extLst>
      <p:ext uri="{BB962C8B-B14F-4D97-AF65-F5344CB8AC3E}">
        <p14:creationId xmlns:p14="http://schemas.microsoft.com/office/powerpoint/2010/main" val="10310821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12 So then death is working in us, but life in you. 13 And since we have the same spirit of faith, according to what is written, "I believed and therefore I spoke," we also believe and therefore speak, 14 knowing that He who raised up the Lord Jesus will also raise us up with Jesus, and will present us with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15 For all things are for your sakes, that grace, having spread through the many, may cause thanksgiving to abound to the glory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World in which we Live is Characterized by Adversity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But what happens when our view of adversity becomes up close and personal?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 How does the Lord want us to respond when we come face to face with trials?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And what is He trying to teach us through our difficulties?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11:23-28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Are they ministers of Christ?--I speak as a fool--I am more: in labors more abundant, in stripes above measure, in prisons more frequently, in deaths often. 24 From the Jews five times I received forty stripes minus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Three times I was beaten with rods; once I was stoned; three times I was shipwrecked; a night and a day I have been in the deep; 26 in journeys often, in perils of waters, in perils of robbers, in perils of my own countrymen, in perils of the Gentiles, in perils in the city, in perils in the wilderness, in perils in the sea, in perils among false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27 in weariness and toil, in sleeplessness often, in hunger and thirst, in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fastings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often, in cold and nakedness-- 28 besides the other things, what comes upon me daily: my deep concern for all the churches.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Why would the Lord allow Paul, the man who introduced the Roman world to Jesus Christ, to suffer like this and be killed?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day I'll never be the same Oh happy day, happy day</a:t>
            </a:r>
          </a:p>
          <a:p>
            <a:pPr marL="0" indent="0" algn="ctr">
              <a:buNone/>
            </a:pPr>
            <a:r>
              <a:rPr lang="en-US" sz="4000" dirty="0">
                <a:solidFill>
                  <a:schemeClr val="bg1"/>
                </a:solidFill>
                <a:latin typeface="Arial"/>
                <a:ea typeface="+mn-lt"/>
                <a:cs typeface="+mn-lt"/>
              </a:rPr>
              <a:t>You washed my sin away Oh happy day, happy day</a:t>
            </a:r>
          </a:p>
        </p:txBody>
      </p:sp>
    </p:spTree>
    <p:extLst>
      <p:ext uri="{BB962C8B-B14F-4D97-AF65-F5344CB8AC3E}">
        <p14:creationId xmlns:p14="http://schemas.microsoft.com/office/powerpoint/2010/main" val="17712402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All Adversity is not Bad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Characteristics of Adversity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Adversity is Universal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It’s Impartial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Adversity is Painful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Sometimes Adversity comes Suddenly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5. Times of Adversity may be Prolonged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It may be Intense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Adversity is Often Beyond our Control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Questions Regarding Adversity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13670</TotalTime>
  <Words>3163</Words>
  <Application>Microsoft Office PowerPoint</Application>
  <PresentationFormat>Widescreen</PresentationFormat>
  <Paragraphs>302</Paragraphs>
  <Slides>133</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133</vt:i4>
      </vt:variant>
    </vt:vector>
  </HeadingPairs>
  <TitlesOfParts>
    <vt:vector size="144"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755</cp:revision>
  <dcterms:created xsi:type="dcterms:W3CDTF">2009-08-18T08:19:59Z</dcterms:created>
  <dcterms:modified xsi:type="dcterms:W3CDTF">2023-07-14T23:04:05Z</dcterms:modified>
</cp:coreProperties>
</file>