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68"/>
  </p:notesMasterIdLst>
  <p:handoutMasterIdLst>
    <p:handoutMasterId r:id="rId169"/>
  </p:handoutMasterIdLst>
  <p:sldIdLst>
    <p:sldId id="976" r:id="rId5"/>
    <p:sldId id="422" r:id="rId6"/>
    <p:sldId id="423" r:id="rId7"/>
    <p:sldId id="424" r:id="rId8"/>
    <p:sldId id="425" r:id="rId9"/>
    <p:sldId id="1502" r:id="rId10"/>
    <p:sldId id="1503" r:id="rId11"/>
    <p:sldId id="428" r:id="rId12"/>
    <p:sldId id="429" r:id="rId13"/>
    <p:sldId id="430" r:id="rId14"/>
    <p:sldId id="431" r:id="rId15"/>
    <p:sldId id="432" r:id="rId16"/>
    <p:sldId id="433" r:id="rId17"/>
    <p:sldId id="434" r:id="rId18"/>
    <p:sldId id="435" r:id="rId19"/>
    <p:sldId id="1409" r:id="rId20"/>
    <p:sldId id="1410" r:id="rId21"/>
    <p:sldId id="321" r:id="rId22"/>
    <p:sldId id="322" r:id="rId23"/>
    <p:sldId id="1270" r:id="rId24"/>
    <p:sldId id="1330" r:id="rId25"/>
    <p:sldId id="1331" r:id="rId26"/>
    <p:sldId id="1332" r:id="rId27"/>
    <p:sldId id="1333" r:id="rId28"/>
    <p:sldId id="1334" r:id="rId29"/>
    <p:sldId id="1335" r:id="rId30"/>
    <p:sldId id="1336" r:id="rId31"/>
    <p:sldId id="1337" r:id="rId32"/>
    <p:sldId id="1338" r:id="rId33"/>
    <p:sldId id="1339" r:id="rId34"/>
    <p:sldId id="1340" r:id="rId35"/>
    <p:sldId id="1513" r:id="rId36"/>
    <p:sldId id="1514" r:id="rId37"/>
    <p:sldId id="1515" r:id="rId38"/>
    <p:sldId id="1516" r:id="rId39"/>
    <p:sldId id="1517" r:id="rId40"/>
    <p:sldId id="1518" r:id="rId41"/>
    <p:sldId id="1519" r:id="rId42"/>
    <p:sldId id="1520" r:id="rId43"/>
    <p:sldId id="1521" r:id="rId44"/>
    <p:sldId id="1522" r:id="rId45"/>
    <p:sldId id="1523" r:id="rId46"/>
    <p:sldId id="1524" r:id="rId47"/>
    <p:sldId id="1525" r:id="rId48"/>
    <p:sldId id="1526" r:id="rId49"/>
    <p:sldId id="1341" r:id="rId50"/>
    <p:sldId id="1342" r:id="rId51"/>
    <p:sldId id="1233" r:id="rId52"/>
    <p:sldId id="1234" r:id="rId53"/>
    <p:sldId id="1343" r:id="rId54"/>
    <p:sldId id="1344" r:id="rId55"/>
    <p:sldId id="1136" r:id="rId56"/>
    <p:sldId id="426" r:id="rId57"/>
    <p:sldId id="427" r:id="rId58"/>
    <p:sldId id="462" r:id="rId59"/>
    <p:sldId id="440" r:id="rId60"/>
    <p:sldId id="441" r:id="rId61"/>
    <p:sldId id="442" r:id="rId62"/>
    <p:sldId id="443" r:id="rId63"/>
    <p:sldId id="445" r:id="rId64"/>
    <p:sldId id="451" r:id="rId65"/>
    <p:sldId id="447" r:id="rId66"/>
    <p:sldId id="448" r:id="rId67"/>
    <p:sldId id="1504" r:id="rId68"/>
    <p:sldId id="1505" r:id="rId69"/>
    <p:sldId id="419" r:id="rId70"/>
    <p:sldId id="420" r:id="rId71"/>
    <p:sldId id="421" r:id="rId72"/>
    <p:sldId id="1506" r:id="rId73"/>
    <p:sldId id="1507" r:id="rId74"/>
    <p:sldId id="1508" r:id="rId75"/>
    <p:sldId id="1509" r:id="rId76"/>
    <p:sldId id="1510" r:id="rId77"/>
    <p:sldId id="1511" r:id="rId78"/>
    <p:sldId id="1512" r:id="rId79"/>
    <p:sldId id="1529" r:id="rId80"/>
    <p:sldId id="1530" r:id="rId81"/>
    <p:sldId id="1531" r:id="rId82"/>
    <p:sldId id="1532" r:id="rId83"/>
    <p:sldId id="1533" r:id="rId84"/>
    <p:sldId id="1534" r:id="rId85"/>
    <p:sldId id="1535" r:id="rId86"/>
    <p:sldId id="1536" r:id="rId87"/>
    <p:sldId id="1537" r:id="rId88"/>
    <p:sldId id="1538" r:id="rId89"/>
    <p:sldId id="1539" r:id="rId90"/>
    <p:sldId id="1540" r:id="rId91"/>
    <p:sldId id="1541" r:id="rId92"/>
    <p:sldId id="1542" r:id="rId93"/>
    <p:sldId id="1543" r:id="rId94"/>
    <p:sldId id="1544" r:id="rId95"/>
    <p:sldId id="1545" r:id="rId96"/>
    <p:sldId id="1546" r:id="rId97"/>
    <p:sldId id="1547" r:id="rId98"/>
    <p:sldId id="1548" r:id="rId99"/>
    <p:sldId id="1549" r:id="rId100"/>
    <p:sldId id="1550" r:id="rId101"/>
    <p:sldId id="1551" r:id="rId102"/>
    <p:sldId id="1552" r:id="rId103"/>
    <p:sldId id="1553" r:id="rId104"/>
    <p:sldId id="1556" r:id="rId105"/>
    <p:sldId id="1555" r:id="rId106"/>
    <p:sldId id="1554" r:id="rId107"/>
    <p:sldId id="460" r:id="rId108"/>
    <p:sldId id="826" r:id="rId109"/>
    <p:sldId id="999" r:id="rId110"/>
    <p:sldId id="1000" r:id="rId111"/>
    <p:sldId id="1001" r:id="rId112"/>
    <p:sldId id="1040" r:id="rId113"/>
    <p:sldId id="464" r:id="rId114"/>
    <p:sldId id="833" r:id="rId115"/>
    <p:sldId id="465" r:id="rId116"/>
    <p:sldId id="373" r:id="rId117"/>
    <p:sldId id="978" r:id="rId118"/>
    <p:sldId id="374" r:id="rId119"/>
    <p:sldId id="979" r:id="rId120"/>
    <p:sldId id="375" r:id="rId121"/>
    <p:sldId id="981" r:id="rId122"/>
    <p:sldId id="980" r:id="rId123"/>
    <p:sldId id="985" r:id="rId124"/>
    <p:sldId id="984" r:id="rId125"/>
    <p:sldId id="1003" r:id="rId126"/>
    <p:sldId id="983" r:id="rId127"/>
    <p:sldId id="1002" r:id="rId128"/>
    <p:sldId id="1016" r:id="rId129"/>
    <p:sldId id="1015" r:id="rId130"/>
    <p:sldId id="1026" r:id="rId131"/>
    <p:sldId id="1025" r:id="rId132"/>
    <p:sldId id="1024" r:id="rId133"/>
    <p:sldId id="1023" r:id="rId134"/>
    <p:sldId id="1022" r:id="rId135"/>
    <p:sldId id="1428" r:id="rId136"/>
    <p:sldId id="1427" r:id="rId137"/>
    <p:sldId id="1426" r:id="rId138"/>
    <p:sldId id="1425" r:id="rId139"/>
    <p:sldId id="1424" r:id="rId140"/>
    <p:sldId id="1423" r:id="rId141"/>
    <p:sldId id="1422" r:id="rId142"/>
    <p:sldId id="1421" r:id="rId143"/>
    <p:sldId id="1420" r:id="rId144"/>
    <p:sldId id="1419" r:id="rId145"/>
    <p:sldId id="1418" r:id="rId146"/>
    <p:sldId id="1417" r:id="rId147"/>
    <p:sldId id="1416" r:id="rId148"/>
    <p:sldId id="1415" r:id="rId149"/>
    <p:sldId id="1414" r:id="rId150"/>
    <p:sldId id="1413" r:id="rId151"/>
    <p:sldId id="1412" r:id="rId152"/>
    <p:sldId id="1411" r:id="rId153"/>
    <p:sldId id="1455" r:id="rId154"/>
    <p:sldId id="1467" r:id="rId155"/>
    <p:sldId id="1466" r:id="rId156"/>
    <p:sldId id="1465" r:id="rId157"/>
    <p:sldId id="1527" r:id="rId158"/>
    <p:sldId id="1528" r:id="rId159"/>
    <p:sldId id="969" r:id="rId160"/>
    <p:sldId id="970" r:id="rId161"/>
    <p:sldId id="971" r:id="rId162"/>
    <p:sldId id="972" r:id="rId163"/>
    <p:sldId id="973" r:id="rId164"/>
    <p:sldId id="974" r:id="rId165"/>
    <p:sldId id="975" r:id="rId166"/>
    <p:sldId id="852" r:id="rId16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84" y="15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viewProps" Target="view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7/28/2023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7/28/2023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7/28/2023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7/28/2023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7/28/2023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7/28/2023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7/28/2023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7/28/2023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7/28/2023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7/28/2023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7/28/2023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7582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3431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7513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681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150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8231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2174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3878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33329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19963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556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7/28/2023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542655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became my King forever And With a crown of thorns You became my King forever And With a</a:t>
            </a:r>
          </a:p>
        </p:txBody>
      </p:sp>
    </p:spTree>
    <p:extLst>
      <p:ext uri="{BB962C8B-B14F-4D97-AF65-F5344CB8AC3E}">
        <p14:creationId xmlns:p14="http://schemas.microsoft.com/office/powerpoint/2010/main" val="40305182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holy Just sing out in your own words Just sing out in your own words Let us be a generation marked with</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469469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holiness Oh, A generation of people who know Your love Who know Your holiness, God Carriers of your</a:t>
            </a:r>
          </a:p>
        </p:txBody>
      </p:sp>
    </p:spTree>
    <p:extLst>
      <p:ext uri="{BB962C8B-B14F-4D97-AF65-F5344CB8AC3E}">
        <p14:creationId xmlns:p14="http://schemas.microsoft.com/office/powerpoint/2010/main" val="19668115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presence Carriers of your presence, God A generation marked by Your love A Generation</a:t>
            </a:r>
          </a:p>
        </p:txBody>
      </p:sp>
    </p:spTree>
    <p:extLst>
      <p:ext uri="{BB962C8B-B14F-4D97-AF65-F5344CB8AC3E}">
        <p14:creationId xmlns:p14="http://schemas.microsoft.com/office/powerpoint/2010/main" val="14070822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purified, set apart Holy unto You, God Holy, Holy Lord God Almighty Holy, Holy Lord God Almighty</a:t>
            </a:r>
          </a:p>
        </p:txBody>
      </p:sp>
    </p:spTree>
    <p:extLst>
      <p:ext uri="{BB962C8B-B14F-4D97-AF65-F5344CB8AC3E}">
        <p14:creationId xmlns:p14="http://schemas.microsoft.com/office/powerpoint/2010/main" val="2164762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Our Shield and Buckler</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Luke 21:25-28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30,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in chain mail holding a sword&#10;&#10;Description automatically generated">
            <a:extLst>
              <a:ext uri="{FF2B5EF4-FFF2-40B4-BE49-F238E27FC236}">
                <a16:creationId xmlns:a16="http://schemas.microsoft.com/office/drawing/2014/main" id="{8521F221-2546-405C-A26C-DA66E5573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2734733"/>
            <a:ext cx="1352365" cy="1014274"/>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21:25-28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there will be signs in the sun, in the moon, and in the stars; and on the earth distress of nations, with perplexity, the sea and the waves roaring;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men's hearts failing them from fear and the expectation of those things which are coming on the earth, for the powers of heaven will be shaken.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Then they will see the Son of Man coming in a cloud with power and great glory.</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Now when these things begin to happen, look up and lift up your heads, because your redemption draws near."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we have this treasure in earthen vessels, that the excellence of the power may be of God and not of us. 8 We are hard pressed on every side, yet not crushed; we are perplexed, but not in despair; 9 persecuted, but not forsaken; struck down, but not destroyed--</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always carrying about in the body the dying of the Lord Jesus, that the life of Jesus also may be manifested in our body.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 of thorns You became my King forever And with a crown of thorns You became my king forever</a:t>
            </a:r>
          </a:p>
        </p:txBody>
      </p:sp>
    </p:spTree>
    <p:extLst>
      <p:ext uri="{BB962C8B-B14F-4D97-AF65-F5344CB8AC3E}">
        <p14:creationId xmlns:p14="http://schemas.microsoft.com/office/powerpoint/2010/main" val="16103587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Know That God is in Total Control!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has established His throne in heaven, And His kingdom rules over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Daniel 4:35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35 All the inhabitants of the earth are reputed as nothing; He does according to His will in the army of heaven And among the inhabitants of the earth. No one can restrain His hand Or say to Him, "What have You done?"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1:16-18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by Him all things were created that are in heaven and that are on earth, visible and invisible, whether thrones or dominions or principalities or powers. All things were created through Him and for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He is before all things, and in Him all things consist. 18 And He is the head of the body, the church, who is the beginning, the firstborn from the dead, that in all things He may have the preeminence.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Know that Jesus Will Fight Your Battle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14:10-14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when Pharaoh drew near, the children of Israel lifted their eyes, and behold, the Egyptians marched after them. So they were very afraid, and the children of Israel cried out to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Then they said to Moses, "Because there were no graves in Egypt, have you taken us away to die in the wilderness? Why have you so dealt with us, to bring us up out of Egypt?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Is this not the word that we told you in Egypt, saying, 'Let us alone that we may serve the Egyptians?' For it would have been better for us to serve the Egyptians than that we should die in the wilderness."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And Moses said to the people, "Do not be afraid. Stand still, and see the salvation of the LORD, which He will accomplish for you today. For the Egyptians whom you see today, you shall see again no more forever. 14 The LORD will fight for you, and you shall hold your peace."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saved me And rescued me Just a moment there Set me free That saved me And rescued me</a:t>
            </a:r>
          </a:p>
        </p:txBody>
      </p:sp>
    </p:spTree>
    <p:extLst>
      <p:ext uri="{BB962C8B-B14F-4D97-AF65-F5344CB8AC3E}">
        <p14:creationId xmlns:p14="http://schemas.microsoft.com/office/powerpoint/2010/main" val="714409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Chronicles 20:1-4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It happened after this that the people of Moab with the people of Ammon, and others with them besides the Ammonites, came to battle against Jehoshaphat.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Then some came and told Jehoshaphat, saying, "A great multitude is coming against you from beyond the sea, from Syria; and they are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Hazazon</a:t>
            </a:r>
            <a:r>
              <a:rPr lang="en-US" sz="4000" dirty="0">
                <a:effectLst/>
                <a:latin typeface="Verdana" panose="020B0604030504040204" pitchFamily="34" charset="0"/>
                <a:ea typeface="Calibri" panose="020F0502020204030204" pitchFamily="34" charset="0"/>
                <a:cs typeface="Times New Roman" panose="02020603050405020304" pitchFamily="18" charset="0"/>
              </a:rPr>
              <a:t> Tamar" (which is En Gedi).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Jehoshaphat feared, and set himself to seek the LORD, and proclaimed a fast throughout all Judah. 4 So Judah gathered together to ask help from the LORD; and from all the cities of Judah they came to seek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Chronicles 20:14-19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Then the Spirit of the LORD came upon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Jahaziel</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 son of Zechariah,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Benaiah</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Jeiel</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Mattaniah</a:t>
            </a:r>
            <a:r>
              <a:rPr lang="en-US" sz="4000" dirty="0">
                <a:effectLst/>
                <a:latin typeface="Verdana" panose="020B0604030504040204" pitchFamily="34" charset="0"/>
                <a:ea typeface="Calibri" panose="020F0502020204030204" pitchFamily="34" charset="0"/>
                <a:cs typeface="Times New Roman" panose="02020603050405020304" pitchFamily="18" charset="0"/>
              </a:rPr>
              <a:t>, a Levite of the sons of Asaph, in the midst of the assembly.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he said, "Listen, all you of Judah and you inhabitants of Jerusalem, and you, King Jehoshaphat! Thus says the LORD to you: 'Do not be afraid nor dismayed because of this great multitude, for the battle is not yours, but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Tomorrow go down against them. They will surely come up by the Ascent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Ziz</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you will find them at the end of the brook before the Wilderness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Jeruel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You will not need to fight in this battle. Position yourselves, stand still and see the salvation of the LORD, who is with you, O Judah and Jerusalem!' Do not fear or be dismayed; tomorrow go out against them, for the LORD is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And Jehoshaphat bowed his head with his face to the ground, and all Judah and the inhabitants of Jerusalem bowed before the LORD, worshiping the LORD. 19 Then the Levites of the children of the Kohathites and of the children of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Korahites</a:t>
            </a:r>
            <a:r>
              <a:rPr lang="en-US" sz="4000" dirty="0">
                <a:effectLst/>
                <a:latin typeface="Verdana" panose="020B0604030504040204" pitchFamily="34" charset="0"/>
                <a:ea typeface="Calibri" panose="020F0502020204030204" pitchFamily="34" charset="0"/>
                <a:cs typeface="Times New Roman" panose="02020603050405020304" pitchFamily="18" charset="0"/>
              </a:rPr>
              <a:t> stood up to praise the LORD God of Israel with voices loud and high.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17:45-50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45 Then David said to the Philistine, "You come to me with a sword, with a spear, and with a javelin. But I come to you in the name of the LORD of hosts, the God of the armies of Israel, whom you have defied.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46 This day the LORD will deliver you into my hand, and I will strike you and take your head from you. And this day I will give the carcasses of the camp of the Philistines to the birds of the air and the wild beasts of the earth, that all the earth may know that there is a God in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 a moment there Set me free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a:t>
            </a:r>
          </a:p>
          <a:p>
            <a:pPr marL="0" indent="0" algn="ctr">
              <a:buNone/>
            </a:pP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 </a:t>
            </a:r>
            <a:r>
              <a:rPr lang="en-US" sz="4000" dirty="0" err="1">
                <a:solidFill>
                  <a:schemeClr val="bg1"/>
                </a:solidFill>
                <a:latin typeface="Arial"/>
                <a:ea typeface="+mn-lt"/>
                <a:cs typeface="+mn-lt"/>
              </a:rPr>
              <a:t>ti</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Hesus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41678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47 Then all this assembly shall know that the LORD does not save with sword and spear; for the battle is the LORD's, and He will give you into our hands." 48 So it was, when the Philistine arose and came and drew near to meet David, that David hastened and ran toward the army to meet the Philistine.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49 Then David put his hand in his bag and took out a stone; and he slung it and struck the Philistine in his forehead, so that the stone sank into his forehead, and he fell on his face to the earth. 50 So David prevailed over the Philistine with a sling and a stone, and struck the Philistine and killed him. But there was no sword in the hand of David.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Know That God Has Not Forgotten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139:1-10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O LORD, You have searched me and known me. 2 You know my sitting down and my rising up; You understand my thought afar off. 3 You comprehend my path and my lying down, And are acquainted with all my ways. 4 For there is not a word on my tongue, But behold, O LORD, You know it altogether.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You have hedged me behind and before, And laid Your hand upon me. 6 Such knowledge is too wonderful for me; It is high, I cannot attain it. 7 Where can I go from Your Spirit? Or where can I flee from Your presence?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If I ascend into heaven, You are there; If I make my bed in hell, behold, You are there. 9 If I take the wings of the morning, And dwell in the uttermost parts of the sea, 10 Even there Your hand shall lead me, And Your right hand shall hold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Let your conduct be without covetousness; be content with such things as you have. For He Himself has said, "I will never leave you nor forsake you."  6 So we may boldly say: "The LORD is my helper; I will not fear. What can man do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God Will Take Care of Every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6:25-34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25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I say to you, do not worry about your life, what you will eat or what you will drink; nor about your body, what you will put on. Is not life more than food and the body more than clothing? </a:t>
            </a:r>
            <a:r>
              <a:rPr lang="en-US" sz="3700" dirty="0">
                <a:effectLst/>
                <a:latin typeface="Verdana" panose="020B0604030504040204" pitchFamily="34" charset="0"/>
                <a:ea typeface="Calibri" panose="020F0502020204030204" pitchFamily="34" charset="0"/>
                <a:cs typeface="Times New Roman" panose="02020603050405020304" pitchFamily="18" charset="0"/>
              </a:rPr>
              <a:t>26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Look at the birds of the air, for they neither sow nor reap nor gather into barns; yet your heavenly Father feeds them. Are you not of more value than they?</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Which of you by worrying can add one cubit to his stature? </a:t>
            </a: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So why do you worry about clothing? Consider the lilies of the field, how they grow: they neither toil nor spin;</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yet I say to you that even Solomon in all his glory was not arrayed like one of these.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54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 </a:t>
            </a:r>
            <a:r>
              <a:rPr lang="en-US" sz="4000" dirty="0" err="1">
                <a:solidFill>
                  <a:schemeClr val="bg1"/>
                </a:solidFill>
                <a:latin typeface="Arial"/>
                <a:ea typeface="+mn-lt"/>
                <a:cs typeface="+mn-lt"/>
              </a:rPr>
              <a:t>ti</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Hesus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453950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Now if God so clothes the grass of the field, which today is, and tomorrow is thrown into the oven, will He not much more clothe you, O you of little faith?</a:t>
            </a:r>
            <a:r>
              <a:rPr lang="en-US" sz="4000" dirty="0">
                <a:effectLst/>
                <a:latin typeface="Verdana" panose="020B0604030504040204" pitchFamily="34" charset="0"/>
                <a:ea typeface="Calibri" panose="020F0502020204030204" pitchFamily="34" charset="0"/>
                <a:cs typeface="Times New Roman" panose="02020603050405020304" pitchFamily="18" charset="0"/>
              </a:rPr>
              <a:t> 31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do not worry, saying, 'What shall we eat?' or 'What shall we drink?' or 'What shall we wear?'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009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after all these things the Gentiles seek. For your heavenly Father knows that you need all these things.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33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seek first the kingdom of God and His righteousness, and all these things shall be added to you. </a:t>
            </a: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do not worry about tomorrow, for tomorrow will worry about its own things. Sufficient for the day is its own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5638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And my God shall supply all your need according to His riches in glory by Christ Jesus. 20 Now to our God and Father be glory forever and 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10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Never Forget What God Has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Done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2739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107"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Oh, give thanks to the LORD! Call upon His name; Make known His deeds among the peoples! 2 Sing to Him, sing psalms to Him; Talk of all His wondrous works! 3 Glory in His holy name; Let the hearts of those rejoice who seek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8590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Seek the LORD and His strength; Seek His face evermore! 5 Remember His marvelous works which He has done, His wonders, and the judgments of His mouth, 6 O seed of Abraham His servant, You children of Jacob, His chosen ones!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221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1:68-74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68 "Blessed is the Lord God of Israel, For He has visited and redeemed His people, 69 And has raised up a horn of salvation for us In the house of His servant David, 70 As He spoke by the mouth of His holy prophets, Who have been since the world began,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3779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71 That we should be saved from our enemies And from the hand of all who hate us, 72 To perform the mercy promised to our fathers And to remember His holy covenant, 73 The oath which He swore to our father Abraham: 74 To grant us that we, Being delivered from the hand of our enemies, Might serve Him without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2656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is therefore now no condemnation to those who are in Christ Jesus, who do not walk according to the flesh, but according to the Spirit. 2 For the law of the Spirit of life in Christ Jesus has made me free from the law of sin and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49633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103:6-14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The LORD executes righteousness And justice for all who are oppressed. 7 He made known His ways to Moses, His acts to the children of Israel. 8 The LORD is merciful and gracious, Slow to anger, and abounding in mercy. 9 He will not always strive with us, Nor will He keep His anger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017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“King of Glory”</a:t>
            </a:r>
          </a:p>
          <a:p>
            <a:pPr marL="0" indent="0" algn="ctr">
              <a:buNone/>
            </a:pPr>
            <a:r>
              <a:rPr lang="en-US" sz="4000" b="1" dirty="0">
                <a:solidFill>
                  <a:schemeClr val="bg1"/>
                </a:solidFill>
                <a:latin typeface="Arial"/>
                <a:ea typeface="+mn-lt"/>
                <a:cs typeface="+mn-lt"/>
              </a:rPr>
              <a:t>(The Ramp)</a:t>
            </a:r>
          </a:p>
        </p:txBody>
      </p:sp>
    </p:spTree>
    <p:extLst>
      <p:ext uri="{BB962C8B-B14F-4D97-AF65-F5344CB8AC3E}">
        <p14:creationId xmlns:p14="http://schemas.microsoft.com/office/powerpoint/2010/main" val="5925519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He has not dealt with us according to our sins, Nor punished us according to our iniquities. 11 For as the heavens are high above the earth, So great is His mercy toward those who fear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10908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As far as the east is from the west, So far has He removed our transgressions from us. 13 As a father pities his children, So the LORD pities those who fear Him. 14 For He knows our frame; He remembers that we are dust.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4413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"Fear not, for I am with you; Be not dismayed, for I am your God. I will strengthen you, Yes, I will help you, I will uphold you with My righteous right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06822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God is our refuge and strength, A very present help in trouble. 2 Therefore we will not fear, Even though the earth be removed, And though the mountains be carried into the midst of the sea;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12226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Though its waters roar and be troubled, Though the mountains shake with its swelling. 4 There is a river whose streams shall make glad the city of God, The holy place of the tabernacle of the Most High.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83424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God is in the midst of her, she shall not be moved; God shall help her, just at the break of dawn. 6 The nations raged, the kingdoms were moved; He uttered His voice, the earth melted. 7 The LORD of hosts is with us; The God of Jacob is our refuge.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5948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[Verse 1] Your face outshines the brightest sun</a:t>
            </a:r>
          </a:p>
          <a:p>
            <a:pPr marL="0" indent="0" algn="ctr">
              <a:buNone/>
            </a:pPr>
            <a:r>
              <a:rPr lang="en-US" sz="4400" dirty="0">
                <a:solidFill>
                  <a:schemeClr val="bg1"/>
                </a:solidFill>
                <a:latin typeface="Arial"/>
                <a:ea typeface="+mn-lt"/>
                <a:cs typeface="+mn-lt"/>
              </a:rPr>
              <a:t>Jesus, You're glorious Jesus, You're glorious</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8803342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Your eyes they burn like a blazing fire Jesus, You're glorious Jesus, You're glorious  </a:t>
            </a:r>
          </a:p>
        </p:txBody>
      </p:sp>
    </p:spTree>
    <p:extLst>
      <p:ext uri="{BB962C8B-B14F-4D97-AF65-F5344CB8AC3E}">
        <p14:creationId xmlns:p14="http://schemas.microsoft.com/office/powerpoint/2010/main" val="183899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[Verse 2] Said, in Your hand You hold the stars</a:t>
            </a:r>
          </a:p>
          <a:p>
            <a:pPr marL="0" indent="0" algn="ctr">
              <a:buNone/>
            </a:pPr>
            <a:r>
              <a:rPr lang="en-US" sz="4000" dirty="0">
                <a:solidFill>
                  <a:schemeClr val="bg1"/>
                </a:solidFill>
                <a:latin typeface="Arial"/>
                <a:ea typeface="+mn-lt"/>
                <a:cs typeface="+mn-lt"/>
              </a:rPr>
              <a:t>Jesus, You're powerful Jesus, You're powerful</a:t>
            </a:r>
          </a:p>
        </p:txBody>
      </p:sp>
    </p:spTree>
    <p:extLst>
      <p:ext uri="{BB962C8B-B14F-4D97-AF65-F5344CB8AC3E}">
        <p14:creationId xmlns:p14="http://schemas.microsoft.com/office/powerpoint/2010/main" val="208709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Your voice like rushing water sounds Jesus, You're powerful Jesus, You're powerful Come on, </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78006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 Give You Glory”</a:t>
            </a:r>
          </a:p>
          <a:p>
            <a:pPr marL="0" indent="0" algn="ctr">
              <a:buNone/>
            </a:pPr>
            <a:r>
              <a:rPr lang="en-US" sz="4400" b="1" dirty="0">
                <a:solidFill>
                  <a:schemeClr val="bg1"/>
                </a:solidFill>
                <a:latin typeface="Arial"/>
                <a:ea typeface="+mn-lt"/>
                <a:cs typeface="+mn-lt"/>
              </a:rPr>
              <a:t>(Dennis Campo)</a:t>
            </a:r>
          </a:p>
        </p:txBody>
      </p:sp>
    </p:spTree>
    <p:extLst>
      <p:ext uri="{BB962C8B-B14F-4D97-AF65-F5344CB8AC3E}">
        <p14:creationId xmlns:p14="http://schemas.microsoft.com/office/powerpoint/2010/main" val="2976236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again In Your hand You hold the stars Jesus, You're powerful Hey, You are so powerful And</a:t>
            </a:r>
          </a:p>
        </p:txBody>
      </p:sp>
    </p:spTree>
    <p:extLst>
      <p:ext uri="{BB962C8B-B14F-4D97-AF65-F5344CB8AC3E}">
        <p14:creationId xmlns:p14="http://schemas.microsoft.com/office/powerpoint/2010/main" val="321176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voice like rushing water sounds Jesus, You're powerful Jesus, You're powerful [Chorus] So King of</a:t>
            </a:r>
          </a:p>
        </p:txBody>
      </p:sp>
    </p:spTree>
    <p:extLst>
      <p:ext uri="{BB962C8B-B14F-4D97-AF65-F5344CB8AC3E}">
        <p14:creationId xmlns:p14="http://schemas.microsoft.com/office/powerpoint/2010/main" val="309717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have Your glory King of Glory, have Your glory King of Glory, have Your glory King of Glory, have</a:t>
            </a:r>
          </a:p>
        </p:txBody>
      </p:sp>
    </p:spTree>
    <p:extLst>
      <p:ext uri="{BB962C8B-B14F-4D97-AF65-F5344CB8AC3E}">
        <p14:creationId xmlns:p14="http://schemas.microsoft.com/office/powerpoint/2010/main" val="2738864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glory [Chorus] And King of Glory, have Your glory King of Glory, have Your glory King of Glory, </a:t>
            </a:r>
          </a:p>
        </p:txBody>
      </p:sp>
    </p:spTree>
    <p:extLst>
      <p:ext uri="{BB962C8B-B14F-4D97-AF65-F5344CB8AC3E}">
        <p14:creationId xmlns:p14="http://schemas.microsoft.com/office/powerpoint/2010/main" val="40414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Your glory King of Glory, have Your glory [Outro] Oh, have Your glory, Lord Have Your glory, </a:t>
            </a:r>
          </a:p>
        </p:txBody>
      </p:sp>
    </p:spTree>
    <p:extLst>
      <p:ext uri="{BB962C8B-B14F-4D97-AF65-F5344CB8AC3E}">
        <p14:creationId xmlns:p14="http://schemas.microsoft.com/office/powerpoint/2010/main" val="3797729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Hey, eyes like a fire He's got eyes like a fire He's got eyes like fire He's got eyes like fire Eyes like</a:t>
            </a:r>
          </a:p>
        </p:txBody>
      </p:sp>
    </p:spTree>
    <p:extLst>
      <p:ext uri="{BB962C8B-B14F-4D97-AF65-F5344CB8AC3E}">
        <p14:creationId xmlns:p14="http://schemas.microsoft.com/office/powerpoint/2010/main" val="282465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54216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“Spirit Break Out”</a:t>
            </a:r>
          </a:p>
          <a:p>
            <a:pPr marL="0" indent="0" algn="ctr">
              <a:buNone/>
            </a:pPr>
            <a:r>
              <a:rPr lang="en-US" sz="4000" b="1" dirty="0">
                <a:solidFill>
                  <a:schemeClr val="bg1"/>
                </a:solidFill>
                <a:latin typeface="Arial"/>
                <a:ea typeface="+mn-lt"/>
                <a:cs typeface="+mn-lt"/>
              </a:rPr>
              <a:t>Jesus Culture</a:t>
            </a:r>
          </a:p>
        </p:txBody>
      </p:sp>
    </p:spTree>
    <p:extLst>
      <p:ext uri="{BB962C8B-B14F-4D97-AF65-F5344CB8AC3E}">
        <p14:creationId xmlns:p14="http://schemas.microsoft.com/office/powerpoint/2010/main" val="269032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Father, all of Heaven roars Your name Sing louder, let this place erupt with praise Can you hear</a:t>
            </a:r>
          </a:p>
        </p:txBody>
      </p:sp>
    </p:spTree>
    <p:extLst>
      <p:ext uri="{BB962C8B-B14F-4D97-AF65-F5344CB8AC3E}">
        <p14:creationId xmlns:p14="http://schemas.microsoft.com/office/powerpoint/2010/main" val="196117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the sound of Heaven touching Earth The sound of Heaven touching Earth Our Father, all of Heaven</a:t>
            </a:r>
          </a:p>
        </p:txBody>
      </p:sp>
    </p:spTree>
    <p:extLst>
      <p:ext uri="{BB962C8B-B14F-4D97-AF65-F5344CB8AC3E}">
        <p14:creationId xmlns:p14="http://schemas.microsoft.com/office/powerpoint/2010/main" val="338638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how beautiful Are You, Lord It's Your words It's Your love Oh, how glorious Are You, Lord It's Your</a:t>
            </a:r>
          </a:p>
        </p:txBody>
      </p:sp>
    </p:spTree>
    <p:extLst>
      <p:ext uri="{BB962C8B-B14F-4D97-AF65-F5344CB8AC3E}">
        <p14:creationId xmlns:p14="http://schemas.microsoft.com/office/powerpoint/2010/main" val="156092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roars Your name Sing louder, let this place erupt with praise Can you hear it, the sound of Heaven touching</a:t>
            </a:r>
          </a:p>
        </p:txBody>
      </p:sp>
    </p:spTree>
    <p:extLst>
      <p:ext uri="{BB962C8B-B14F-4D97-AF65-F5344CB8AC3E}">
        <p14:creationId xmlns:p14="http://schemas.microsoft.com/office/powerpoint/2010/main" val="2611313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Earth The sound of Heaven touching Earth Our Father, all of Heaven roars Your name Sing louder, </a:t>
            </a:r>
          </a:p>
        </p:txBody>
      </p:sp>
    </p:spTree>
    <p:extLst>
      <p:ext uri="{BB962C8B-B14F-4D97-AF65-F5344CB8AC3E}">
        <p14:creationId xmlns:p14="http://schemas.microsoft.com/office/powerpoint/2010/main" val="3935720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let this place erupt with praise Can you hear it, the sound of Heaven touching Earth The sound</a:t>
            </a:r>
          </a:p>
        </p:txBody>
      </p:sp>
    </p:spTree>
    <p:extLst>
      <p:ext uri="{BB962C8B-B14F-4D97-AF65-F5344CB8AC3E}">
        <p14:creationId xmlns:p14="http://schemas.microsoft.com/office/powerpoint/2010/main" val="1227043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Heaven touching Earth Spirit break out Break our walls down Spirit break out Heaven come down Spirit</a:t>
            </a:r>
          </a:p>
        </p:txBody>
      </p:sp>
    </p:spTree>
    <p:extLst>
      <p:ext uri="{BB962C8B-B14F-4D97-AF65-F5344CB8AC3E}">
        <p14:creationId xmlns:p14="http://schemas.microsoft.com/office/powerpoint/2010/main" val="2448440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break out Break our walls down Spirit break out Heaven come down King Jesus You're the name</a:t>
            </a:r>
          </a:p>
        </p:txBody>
      </p:sp>
    </p:spTree>
    <p:extLst>
      <p:ext uri="{BB962C8B-B14F-4D97-AF65-F5344CB8AC3E}">
        <p14:creationId xmlns:p14="http://schemas.microsoft.com/office/powerpoint/2010/main" val="3926421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lifting high Your glory shaking up the earth and skies Revival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a:t>
            </a:r>
          </a:p>
        </p:txBody>
      </p:sp>
    </p:spTree>
    <p:extLst>
      <p:ext uri="{BB962C8B-B14F-4D97-AF65-F5344CB8AC3E}">
        <p14:creationId xmlns:p14="http://schemas.microsoft.com/office/powerpoint/2010/main" val="1833054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King Jesus You're the name we're lifting high Your glory shaking up the</a:t>
            </a:r>
          </a:p>
        </p:txBody>
      </p:sp>
    </p:spTree>
    <p:extLst>
      <p:ext uri="{BB962C8B-B14F-4D97-AF65-F5344CB8AC3E}">
        <p14:creationId xmlns:p14="http://schemas.microsoft.com/office/powerpoint/2010/main" val="4130579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earth and skies Revival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Spirit break</a:t>
            </a:r>
          </a:p>
        </p:txBody>
      </p:sp>
    </p:spTree>
    <p:extLst>
      <p:ext uri="{BB962C8B-B14F-4D97-AF65-F5344CB8AC3E}">
        <p14:creationId xmlns:p14="http://schemas.microsoft.com/office/powerpoint/2010/main" val="1353252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out Break our walls down Spirit break out Heaven come down Spirit break out Break our walls down</a:t>
            </a:r>
          </a:p>
        </p:txBody>
      </p:sp>
    </p:spTree>
    <p:extLst>
      <p:ext uri="{BB962C8B-B14F-4D97-AF65-F5344CB8AC3E}">
        <p14:creationId xmlns:p14="http://schemas.microsoft.com/office/powerpoint/2010/main" val="425782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break out Heaven come down King Jesus You're the name we're lifting high Your glory shaking</a:t>
            </a:r>
          </a:p>
        </p:txBody>
      </p:sp>
    </p:spTree>
    <p:extLst>
      <p:ext uri="{BB962C8B-B14F-4D97-AF65-F5344CB8AC3E}">
        <p14:creationId xmlns:p14="http://schemas.microsoft.com/office/powerpoint/2010/main" val="161454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It was Your cross That saved me And rescued me Just a moment there Set me free I give You glory, </a:t>
            </a:r>
          </a:p>
        </p:txBody>
      </p:sp>
    </p:spTree>
    <p:extLst>
      <p:ext uri="{BB962C8B-B14F-4D97-AF65-F5344CB8AC3E}">
        <p14:creationId xmlns:p14="http://schemas.microsoft.com/office/powerpoint/2010/main" val="109330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up the earth and skies Revival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a:t>
            </a:r>
          </a:p>
        </p:txBody>
      </p:sp>
    </p:spTree>
    <p:extLst>
      <p:ext uri="{BB962C8B-B14F-4D97-AF65-F5344CB8AC3E}">
        <p14:creationId xmlns:p14="http://schemas.microsoft.com/office/powerpoint/2010/main" val="1938834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 Jesus You're the name we're lifting high Your glory shaking up the earth and skies Revival we</a:t>
            </a:r>
          </a:p>
        </p:txBody>
      </p:sp>
    </p:spTree>
    <p:extLst>
      <p:ext uri="{BB962C8B-B14F-4D97-AF65-F5344CB8AC3E}">
        <p14:creationId xmlns:p14="http://schemas.microsoft.com/office/powerpoint/2010/main" val="353382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Spirit break out Break our walls down</a:t>
            </a:r>
          </a:p>
        </p:txBody>
      </p:sp>
    </p:spTree>
    <p:extLst>
      <p:ext uri="{BB962C8B-B14F-4D97-AF65-F5344CB8AC3E}">
        <p14:creationId xmlns:p14="http://schemas.microsoft.com/office/powerpoint/2010/main" val="102078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break out Heaven come down Spirit break out</a:t>
            </a:r>
          </a:p>
          <a:p>
            <a:pPr marL="0" indent="0" algn="ctr">
              <a:buNone/>
            </a:pPr>
            <a:r>
              <a:rPr lang="en-US" sz="4000" dirty="0">
                <a:solidFill>
                  <a:schemeClr val="bg1"/>
                </a:solidFill>
                <a:latin typeface="Arial"/>
                <a:ea typeface="+mn-lt"/>
                <a:cs typeface="+mn-lt"/>
              </a:rPr>
              <a:t>Break our walls down</a:t>
            </a:r>
          </a:p>
        </p:txBody>
      </p:sp>
    </p:spTree>
    <p:extLst>
      <p:ext uri="{BB962C8B-B14F-4D97-AF65-F5344CB8AC3E}">
        <p14:creationId xmlns:p14="http://schemas.microsoft.com/office/powerpoint/2010/main" val="4240211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“Breathe on Me”</a:t>
            </a:r>
          </a:p>
          <a:p>
            <a:pPr marL="0" indent="0" algn="ctr">
              <a:buNone/>
            </a:pPr>
            <a:r>
              <a:rPr lang="en-US" sz="4000" b="1" dirty="0">
                <a:solidFill>
                  <a:schemeClr val="bg1"/>
                </a:solidFill>
                <a:latin typeface="Arial"/>
                <a:ea typeface="+mn-lt"/>
                <a:cs typeface="+mn-lt"/>
              </a:rPr>
              <a:t>(Eddie James)</a:t>
            </a:r>
          </a:p>
        </p:txBody>
      </p:sp>
    </p:spTree>
    <p:extLst>
      <p:ext uri="{BB962C8B-B14F-4D97-AF65-F5344CB8AC3E}">
        <p14:creationId xmlns:p14="http://schemas.microsoft.com/office/powerpoint/2010/main" val="37380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on the sixth day made Formed and fashioned in Your hand In Your image created In the likeness of</a:t>
            </a:r>
          </a:p>
        </p:txBody>
      </p:sp>
    </p:spTree>
    <p:extLst>
      <p:ext uri="{BB962C8B-B14F-4D97-AF65-F5344CB8AC3E}">
        <p14:creationId xmlns:p14="http://schemas.microsoft.com/office/powerpoint/2010/main" val="1322879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In Your presence lay The faithful potter's clay</a:t>
            </a:r>
          </a:p>
          <a:p>
            <a:pPr marL="0" indent="0" algn="ctr">
              <a:buNone/>
            </a:pPr>
            <a:r>
              <a:rPr lang="en-US" sz="4000" dirty="0">
                <a:solidFill>
                  <a:schemeClr val="bg1"/>
                </a:solidFill>
                <a:latin typeface="Arial"/>
                <a:ea typeface="+mn-lt"/>
                <a:cs typeface="+mn-lt"/>
              </a:rPr>
              <a:t>With every part of Adam's being He was crying and</a:t>
            </a:r>
          </a:p>
        </p:txBody>
      </p:sp>
    </p:spTree>
    <p:extLst>
      <p:ext uri="{BB962C8B-B14F-4D97-AF65-F5344CB8AC3E}">
        <p14:creationId xmlns:p14="http://schemas.microsoft.com/office/powerpoint/2010/main" val="901085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pleading Saying Lord Breathe on me Breathe on me</a:t>
            </a:r>
          </a:p>
          <a:p>
            <a:pPr marL="0" indent="0" algn="ctr">
              <a:buNone/>
            </a:pPr>
            <a:r>
              <a:rPr lang="en-US" sz="4000" dirty="0">
                <a:solidFill>
                  <a:schemeClr val="bg1"/>
                </a:solidFill>
                <a:latin typeface="Arial"/>
                <a:ea typeface="+mn-lt"/>
                <a:cs typeface="+mn-lt"/>
              </a:rPr>
              <a:t>Fill this place (Fill this place) With the breath (With</a:t>
            </a:r>
          </a:p>
        </p:txBody>
      </p:sp>
    </p:spTree>
    <p:extLst>
      <p:ext uri="{BB962C8B-B14F-4D97-AF65-F5344CB8AC3E}">
        <p14:creationId xmlns:p14="http://schemas.microsoft.com/office/powerpoint/2010/main" val="1382971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breath of heaven) Eh, eh-eh ye, oh, breathe on me With the breath And when the day of Pentecost</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 fully come They were all with one accord Gathered in the upper room And in Your presence</a:t>
            </a:r>
          </a:p>
        </p:txBody>
      </p:sp>
    </p:spTree>
    <p:extLst>
      <p:ext uri="{BB962C8B-B14F-4D97-AF65-F5344CB8AC3E}">
        <p14:creationId xmlns:p14="http://schemas.microsoft.com/office/powerpoint/2010/main" val="253585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I give You glory, glory I give You glory, glory</a:t>
            </a:r>
          </a:p>
          <a:p>
            <a:pPr marL="0" indent="0" algn="ctr">
              <a:buNone/>
            </a:pPr>
            <a:r>
              <a:rPr lang="en-US" sz="4000" dirty="0">
                <a:solidFill>
                  <a:schemeClr val="bg1"/>
                </a:solidFill>
                <a:latin typeface="Arial"/>
                <a:ea typeface="+mn-lt"/>
                <a:cs typeface="+mn-lt"/>
              </a:rPr>
              <a:t>Jesus I give You glory, glory I give You glory, glory I</a:t>
            </a:r>
          </a:p>
        </p:txBody>
      </p:sp>
    </p:spTree>
    <p:extLst>
      <p:ext uri="{BB962C8B-B14F-4D97-AF65-F5344CB8AC3E}">
        <p14:creationId xmlns:p14="http://schemas.microsoft.com/office/powerpoint/2010/main" val="3096753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lay The faithful potter's clay With every part of their being They were crying and pleading Breath! </a:t>
            </a:r>
          </a:p>
        </p:txBody>
      </p:sp>
    </p:spTree>
    <p:extLst>
      <p:ext uri="{BB962C8B-B14F-4D97-AF65-F5344CB8AC3E}">
        <p14:creationId xmlns:p14="http://schemas.microsoft.com/office/powerpoint/2010/main" val="2282699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Breathe on me Would You breath on me Jesus (breathe on me) Fill this place (fill this place) With the</a:t>
            </a:r>
          </a:p>
        </p:txBody>
      </p:sp>
    </p:spTree>
    <p:extLst>
      <p:ext uri="{BB962C8B-B14F-4D97-AF65-F5344CB8AC3E}">
        <p14:creationId xmlns:p14="http://schemas.microsoft.com/office/powerpoint/2010/main" val="1215995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breath of heaven (with the breath of heaven) Lord (breathe on me) Breathe on me (breathe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me) Fill this place With the breath of heaven And as it was at Pentecost And on the sixth day We are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641302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in one accord And we are gathered in one place And in Your presence lay You're the potter, we're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870781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clay And every part of our being Is crying and pleading Breathe on me Lord would 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10880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(Breathe on me) With Your power, with Your anointing (fill this place) With the breath of heaven</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466398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on me Breathe on me (breathe on me) Would You fill this place (fill this place) With the</a:t>
            </a:r>
          </a:p>
        </p:txBody>
      </p:sp>
    </p:spTree>
    <p:extLst>
      <p:ext uri="{BB962C8B-B14F-4D97-AF65-F5344CB8AC3E}">
        <p14:creationId xmlns:p14="http://schemas.microsoft.com/office/powerpoint/2010/main" val="3921742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(with the breath of heaven) Lord rain on me (rain on me) Rivers of Your glory say (rain on me) Fill</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20177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this place (fill this place) With the rain of heaven (with the rain of heaven) Oh, Lord we ask for the rain</a:t>
            </a:r>
          </a:p>
        </p:txBody>
      </p:sp>
    </p:spTree>
    <p:extLst>
      <p:ext uri="{BB962C8B-B14F-4D97-AF65-F5344CB8AC3E}">
        <p14:creationId xmlns:p14="http://schemas.microsoft.com/office/powerpoint/2010/main" val="64612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You glory, glory Jesus Oh, how beautiful Are You, Lord It's Your words It's Your love Oh, how</a:t>
            </a:r>
          </a:p>
        </p:txBody>
      </p:sp>
    </p:spTree>
    <p:extLst>
      <p:ext uri="{BB962C8B-B14F-4D97-AF65-F5344CB8AC3E}">
        <p14:creationId xmlns:p14="http://schemas.microsoft.com/office/powerpoint/2010/main" val="1232814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(Rain on me) Rain on me (rain on me) Lord, fill this place (fill this place) With the rain of heaven (with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642934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rain of heaven) Lord, would You burn in me (Burn in me) Burn in me (burn in me) Fill this place (fill this</a:t>
            </a:r>
          </a:p>
        </p:txBody>
      </p:sp>
    </p:spTree>
    <p:extLst>
      <p:ext uri="{BB962C8B-B14F-4D97-AF65-F5344CB8AC3E}">
        <p14:creationId xmlns:p14="http://schemas.microsoft.com/office/powerpoint/2010/main" val="3774367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With the fire from heaven (with the fire of heaven) Would You burn in me (burn in me) Burn in</a:t>
            </a:r>
          </a:p>
        </p:txBody>
      </p:sp>
    </p:spTree>
    <p:extLst>
      <p:ext uri="{BB962C8B-B14F-4D97-AF65-F5344CB8AC3E}">
        <p14:creationId xmlns:p14="http://schemas.microsoft.com/office/powerpoint/2010/main" val="159571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Lord (burn in me) Fill this place (fill this place) With the fire of heaven (with the fire of heaven) Send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026863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the fire (send the fire) Send the fire (send the fire) Send the fire (send the fire) Send the fire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20117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(send the fire) Send the fire (send the fire) Send the fire (send the fire) Send the fire (send the fire) Send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4558279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fire (send the fire) Send the fire (send the fire) Consume us (send the fire) Baptize us (send the fire)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932134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Revive us (send the fire) Send Your fire (send the fire) Send Your fire (send the fire) Send Your fire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654665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(send the fire) Send Your fire (send the fire) Fire (send the fire) Send Your fire (send the fire) Release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53550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glory (send the fire) Release Your Spirit (send the fire) Lord You will fill us (send the fire) Consume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56083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glorious Are You, Lord It's Your power It was Your cross That saved me And rescued me Just a</a:t>
            </a:r>
          </a:p>
        </p:txBody>
      </p:sp>
    </p:spTree>
    <p:extLst>
      <p:ext uri="{BB962C8B-B14F-4D97-AF65-F5344CB8AC3E}">
        <p14:creationId xmlns:p14="http://schemas.microsoft.com/office/powerpoint/2010/main" val="9069699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heart (send the fire) Consume my mind (send the fire) Consume my soul (send the fire) Release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690807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fire (send the fire) Like You did for Elijah (send the fire) We walk with God (send the fire) Who</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661994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answers by fire (send the fire) Send Your fire (send the fire) Send Your fire (send the fire) Send Your fire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5184993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(send the fire) Let it burn (send the fire) Let it burn (send the fire) Let it burn (send the fire) Let it burn</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6187735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(send the fire) Let it burn (send the fire) Burn away the atmosphere (send the fire) Burn away their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02314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difference (send the fire) Burn in my heart (send the fire) Burn in my soul (send the fire) Burn in my hands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195002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(send the fire) Burn in my feet (send the fire) Burn in my eyes (send the fire) Burn in my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7370709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mouth (send the fire) Send Your fire (send the fire) Send Your fire (send the fire) Send Your fire (send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320917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fire) Burn in me (send the fire) Burn (burn in me) Lord would You burn in me (burn in me) Fill this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159174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(fill this place) With the fire of heaven (with the fire of heaven) Oh-oh-oh, would You burn in me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5688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there Set me free I give You glory, glory I give You glory, glory I give You glory, glory Jesus</a:t>
            </a:r>
          </a:p>
        </p:txBody>
      </p:sp>
    </p:spTree>
    <p:extLst>
      <p:ext uri="{BB962C8B-B14F-4D97-AF65-F5344CB8AC3E}">
        <p14:creationId xmlns:p14="http://schemas.microsoft.com/office/powerpoint/2010/main" val="1031082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(burn in me) Holy Ghost fire, burn in me (burn in me)</a:t>
            </a:r>
          </a:p>
          <a:p>
            <a:pPr marL="0" indent="0" algn="ctr">
              <a:buNone/>
            </a:pPr>
            <a:r>
              <a:rPr lang="en-US" sz="4000" dirty="0">
                <a:solidFill>
                  <a:schemeClr val="bg1"/>
                </a:solidFill>
                <a:latin typeface="Arial"/>
                <a:ea typeface="+mn-lt"/>
                <a:cs typeface="+mn-lt"/>
              </a:rPr>
              <a:t>Fill this place (fill this place) With the fire of heaven</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231366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the fire of heaven) Eh-eh, would You burn in me Burn in me Fill this place With the fire Common I</a:t>
            </a:r>
          </a:p>
        </p:txBody>
      </p:sp>
    </p:spTree>
    <p:extLst>
      <p:ext uri="{BB962C8B-B14F-4D97-AF65-F5344CB8AC3E}">
        <p14:creationId xmlns:p14="http://schemas.microsoft.com/office/powerpoint/2010/main" val="3804147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see you left your hands Every hungry person, every thirsty person Would You burn in me</a:t>
            </a:r>
          </a:p>
        </p:txBody>
      </p:sp>
    </p:spTree>
    <p:extLst>
      <p:ext uri="{BB962C8B-B14F-4D97-AF65-F5344CB8AC3E}">
        <p14:creationId xmlns:p14="http://schemas.microsoft.com/office/powerpoint/2010/main" val="26800153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Baptize us afresh again</a:t>
            </a:r>
          </a:p>
        </p:txBody>
      </p:sp>
    </p:spTree>
    <p:extLst>
      <p:ext uri="{BB962C8B-B14F-4D97-AF65-F5344CB8AC3E}">
        <p14:creationId xmlns:p14="http://schemas.microsoft.com/office/powerpoint/2010/main" val="11379212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“Holy”</a:t>
            </a:r>
          </a:p>
          <a:p>
            <a:pPr marL="0" indent="0" algn="ctr">
              <a:buNone/>
            </a:pPr>
            <a:r>
              <a:rPr lang="en-US" sz="4000" b="1" dirty="0">
                <a:solidFill>
                  <a:schemeClr val="bg1"/>
                </a:solidFill>
                <a:latin typeface="Arial"/>
                <a:ea typeface="+mn-lt"/>
                <a:cs typeface="+mn-lt"/>
              </a:rPr>
              <a:t>(Kim Walker)</a:t>
            </a:r>
          </a:p>
        </p:txBody>
      </p:sp>
    </p:spTree>
    <p:extLst>
      <p:ext uri="{BB962C8B-B14F-4D97-AF65-F5344CB8AC3E}">
        <p14:creationId xmlns:p14="http://schemas.microsoft.com/office/powerpoint/2010/main" val="11185993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 one look on Your face Just one glance of Your eyes My whole world is changed My whole world is</a:t>
            </a:r>
          </a:p>
        </p:txBody>
      </p:sp>
    </p:spTree>
    <p:extLst>
      <p:ext uri="{BB962C8B-B14F-4D97-AF65-F5344CB8AC3E}">
        <p14:creationId xmlns:p14="http://schemas.microsoft.com/office/powerpoint/2010/main" val="7443370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changed Oh I seek only to see Your face I don't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go anywhere without You God Without Your</a:t>
            </a:r>
          </a:p>
        </p:txBody>
      </p:sp>
    </p:spTree>
    <p:extLst>
      <p:ext uri="{BB962C8B-B14F-4D97-AF65-F5344CB8AC3E}">
        <p14:creationId xmlns:p14="http://schemas.microsoft.com/office/powerpoint/2010/main" val="28750422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presence Oh let me see Your face The beauty of Your holiness God Take me into the holy place And</a:t>
            </a:r>
          </a:p>
        </p:txBody>
      </p:sp>
    </p:spTree>
    <p:extLst>
      <p:ext uri="{BB962C8B-B14F-4D97-AF65-F5344CB8AC3E}">
        <p14:creationId xmlns:p14="http://schemas.microsoft.com/office/powerpoint/2010/main" val="9135996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word comes to mind There's only one word to describe And only one word comes to mind</a:t>
            </a:r>
          </a:p>
        </p:txBody>
      </p:sp>
    </p:spTree>
    <p:extLst>
      <p:ext uri="{BB962C8B-B14F-4D97-AF65-F5344CB8AC3E}">
        <p14:creationId xmlns:p14="http://schemas.microsoft.com/office/powerpoint/2010/main" val="6745127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only one word to describe Holy, Holy, Lord God Almighty Holy, Holy, Lord God Almighty And</a:t>
            </a:r>
          </a:p>
        </p:txBody>
      </p:sp>
    </p:spTree>
    <p:extLst>
      <p:ext uri="{BB962C8B-B14F-4D97-AF65-F5344CB8AC3E}">
        <p14:creationId xmlns:p14="http://schemas.microsoft.com/office/powerpoint/2010/main" val="211766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give You glory, glory I give You glory, glory I give You glory, glory Jesus And With a crown of thorns</a:t>
            </a:r>
          </a:p>
        </p:txBody>
      </p:sp>
    </p:spTree>
    <p:extLst>
      <p:ext uri="{BB962C8B-B14F-4D97-AF65-F5344CB8AC3E}">
        <p14:creationId xmlns:p14="http://schemas.microsoft.com/office/powerpoint/2010/main" val="17712402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only one word comes to mind There's only one word to describe And only one word comes to</a:t>
            </a:r>
          </a:p>
        </p:txBody>
      </p:sp>
    </p:spTree>
    <p:extLst>
      <p:ext uri="{BB962C8B-B14F-4D97-AF65-F5344CB8AC3E}">
        <p14:creationId xmlns:p14="http://schemas.microsoft.com/office/powerpoint/2010/main" val="6807929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mind There's only one word to describe And only one word comes to mind There's only one word to</a:t>
            </a:r>
          </a:p>
        </p:txBody>
      </p:sp>
    </p:spTree>
    <p:extLst>
      <p:ext uri="{BB962C8B-B14F-4D97-AF65-F5344CB8AC3E}">
        <p14:creationId xmlns:p14="http://schemas.microsoft.com/office/powerpoint/2010/main" val="41979950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describe And only one word comes to mind There's only one word to describe Holy, Holy, Lord God</a:t>
            </a:r>
          </a:p>
        </p:txBody>
      </p:sp>
    </p:spTree>
    <p:extLst>
      <p:ext uri="{BB962C8B-B14F-4D97-AF65-F5344CB8AC3E}">
        <p14:creationId xmlns:p14="http://schemas.microsoft.com/office/powerpoint/2010/main" val="3936249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Almighty Holy, Holy, Lord God Almighty There is no one like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Holy There is no one like You</a:t>
            </a:r>
          </a:p>
        </p:txBody>
      </p:sp>
    </p:spTree>
    <p:extLst>
      <p:ext uri="{BB962C8B-B14F-4D97-AF65-F5344CB8AC3E}">
        <p14:creationId xmlns:p14="http://schemas.microsoft.com/office/powerpoint/2010/main" val="31985026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Holy, Lord God Almighty You are Holy, Holy, Lord God Almighty We join with all of</a:t>
            </a:r>
          </a:p>
        </p:txBody>
      </p:sp>
    </p:spTree>
    <p:extLst>
      <p:ext uri="{BB962C8B-B14F-4D97-AF65-F5344CB8AC3E}">
        <p14:creationId xmlns:p14="http://schemas.microsoft.com/office/powerpoint/2010/main" val="1736576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 singing Holy, Holy,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Holy,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Holy, Holy Take us in Take us in Take us in</a:t>
            </a:r>
          </a:p>
        </p:txBody>
      </p:sp>
    </p:spTree>
    <p:extLst>
      <p:ext uri="{BB962C8B-B14F-4D97-AF65-F5344CB8AC3E}">
        <p14:creationId xmlns:p14="http://schemas.microsoft.com/office/powerpoint/2010/main" val="28430053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tonight Holy, Holy, Lord God Almighty Holy, Holy, Lord God Almighty Take us into the holy place Take</a:t>
            </a:r>
          </a:p>
        </p:txBody>
      </p:sp>
    </p:spTree>
    <p:extLst>
      <p:ext uri="{BB962C8B-B14F-4D97-AF65-F5344CB8AC3E}">
        <p14:creationId xmlns:p14="http://schemas.microsoft.com/office/powerpoint/2010/main" val="21194529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into the holy place tonight Take us into the holy place Take us into the holy place tonight Purify our</a:t>
            </a:r>
          </a:p>
        </p:txBody>
      </p:sp>
    </p:spTree>
    <p:extLst>
      <p:ext uri="{BB962C8B-B14F-4D97-AF65-F5344CB8AC3E}">
        <p14:creationId xmlns:p14="http://schemas.microsoft.com/office/powerpoint/2010/main" val="30927056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hearts Purify our hearts Purify our hearts God Let the flame of Your heart Become a Flame upon our hearts</a:t>
            </a:r>
          </a:p>
        </p:txBody>
      </p:sp>
    </p:spTree>
    <p:extLst>
      <p:ext uri="{BB962C8B-B14F-4D97-AF65-F5344CB8AC3E}">
        <p14:creationId xmlns:p14="http://schemas.microsoft.com/office/powerpoint/2010/main" val="37687398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tonight, God Take us in There is no one like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holy, holy There is no one like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holy, </a:t>
            </a:r>
          </a:p>
        </p:txBody>
      </p:sp>
    </p:spTree>
    <p:extLst>
      <p:ext uri="{BB962C8B-B14F-4D97-AF65-F5344CB8AC3E}">
        <p14:creationId xmlns:p14="http://schemas.microsoft.com/office/powerpoint/2010/main" val="293767377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14368</TotalTime>
  <Words>5261</Words>
  <Application>Microsoft Office PowerPoint</Application>
  <PresentationFormat>Widescreen</PresentationFormat>
  <Paragraphs>354</Paragraphs>
  <Slides>163</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163</vt:i4>
      </vt:variant>
    </vt:vector>
  </HeadingPairs>
  <TitlesOfParts>
    <vt:vector size="174"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758</cp:revision>
  <dcterms:created xsi:type="dcterms:W3CDTF">2009-08-18T08:19:59Z</dcterms:created>
  <dcterms:modified xsi:type="dcterms:W3CDTF">2023-07-29T00:11:29Z</dcterms:modified>
</cp:coreProperties>
</file>