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58"/>
  </p:notesMasterIdLst>
  <p:handoutMasterIdLst>
    <p:handoutMasterId r:id="rId159"/>
  </p:handoutMasterIdLst>
  <p:sldIdLst>
    <p:sldId id="976" r:id="rId5"/>
    <p:sldId id="352" r:id="rId6"/>
    <p:sldId id="1444" r:id="rId7"/>
    <p:sldId id="1445" r:id="rId8"/>
    <p:sldId id="1446" r:id="rId9"/>
    <p:sldId id="1447" r:id="rId10"/>
    <p:sldId id="444" r:id="rId11"/>
    <p:sldId id="1448" r:id="rId12"/>
    <p:sldId id="1449" r:id="rId13"/>
    <p:sldId id="1450" r:id="rId14"/>
    <p:sldId id="1451" r:id="rId15"/>
    <p:sldId id="1452" r:id="rId16"/>
    <p:sldId id="1453" r:id="rId17"/>
    <p:sldId id="1454" r:id="rId18"/>
    <p:sldId id="453" r:id="rId19"/>
    <p:sldId id="454" r:id="rId20"/>
    <p:sldId id="455" r:id="rId21"/>
    <p:sldId id="1381" r:id="rId22"/>
    <p:sldId id="1382" r:id="rId23"/>
    <p:sldId id="1383" r:id="rId24"/>
    <p:sldId id="1384" r:id="rId25"/>
    <p:sldId id="459" r:id="rId26"/>
    <p:sldId id="1429" r:id="rId27"/>
    <p:sldId id="461" r:id="rId28"/>
    <p:sldId id="1430" r:id="rId29"/>
    <p:sldId id="463" r:id="rId30"/>
    <p:sldId id="991" r:id="rId31"/>
    <p:sldId id="1431" r:id="rId32"/>
    <p:sldId id="466" r:id="rId33"/>
    <p:sldId id="467" r:id="rId34"/>
    <p:sldId id="468" r:id="rId35"/>
    <p:sldId id="469" r:id="rId36"/>
    <p:sldId id="470" r:id="rId37"/>
    <p:sldId id="471" r:id="rId38"/>
    <p:sldId id="1432" r:id="rId39"/>
    <p:sldId id="1433" r:id="rId40"/>
    <p:sldId id="1434" r:id="rId41"/>
    <p:sldId id="1435" r:id="rId42"/>
    <p:sldId id="1436" r:id="rId43"/>
    <p:sldId id="1437" r:id="rId44"/>
    <p:sldId id="1438" r:id="rId45"/>
    <p:sldId id="1439" r:id="rId46"/>
    <p:sldId id="1440" r:id="rId47"/>
    <p:sldId id="1441" r:id="rId48"/>
    <p:sldId id="1442" r:id="rId49"/>
    <p:sldId id="1443" r:id="rId50"/>
    <p:sldId id="426" r:id="rId51"/>
    <p:sldId id="427" r:id="rId52"/>
    <p:sldId id="462" r:id="rId53"/>
    <p:sldId id="440" r:id="rId54"/>
    <p:sldId id="441" r:id="rId55"/>
    <p:sldId id="442" r:id="rId56"/>
    <p:sldId id="443" r:id="rId57"/>
    <p:sldId id="445" r:id="rId58"/>
    <p:sldId id="451" r:id="rId59"/>
    <p:sldId id="447" r:id="rId60"/>
    <p:sldId id="448" r:id="rId61"/>
    <p:sldId id="449" r:id="rId62"/>
    <p:sldId id="450" r:id="rId63"/>
    <p:sldId id="452" r:id="rId64"/>
    <p:sldId id="1409" r:id="rId65"/>
    <p:sldId id="1410" r:id="rId66"/>
    <p:sldId id="321" r:id="rId67"/>
    <p:sldId id="322" r:id="rId68"/>
    <p:sldId id="1270" r:id="rId69"/>
    <p:sldId id="1330" r:id="rId70"/>
    <p:sldId id="1331" r:id="rId71"/>
    <p:sldId id="1332" r:id="rId72"/>
    <p:sldId id="1333" r:id="rId73"/>
    <p:sldId id="1334" r:id="rId74"/>
    <p:sldId id="1335" r:id="rId75"/>
    <p:sldId id="1336" r:id="rId76"/>
    <p:sldId id="1337" r:id="rId77"/>
    <p:sldId id="1338" r:id="rId78"/>
    <p:sldId id="1339" r:id="rId79"/>
    <p:sldId id="1340" r:id="rId80"/>
    <p:sldId id="1341" r:id="rId81"/>
    <p:sldId id="1342" r:id="rId82"/>
    <p:sldId id="1233" r:id="rId83"/>
    <p:sldId id="1234" r:id="rId84"/>
    <p:sldId id="1343" r:id="rId85"/>
    <p:sldId id="1344" r:id="rId86"/>
    <p:sldId id="1136" r:id="rId87"/>
    <p:sldId id="1014" r:id="rId88"/>
    <p:sldId id="1041" r:id="rId89"/>
    <p:sldId id="1042" r:id="rId90"/>
    <p:sldId id="1043" r:id="rId91"/>
    <p:sldId id="1044" r:id="rId92"/>
    <p:sldId id="1045" r:id="rId93"/>
    <p:sldId id="1004" r:id="rId94"/>
    <p:sldId id="1005" r:id="rId95"/>
    <p:sldId id="1006" r:id="rId96"/>
    <p:sldId id="1405" r:id="rId97"/>
    <p:sldId id="1406" r:id="rId98"/>
    <p:sldId id="1407" r:id="rId99"/>
    <p:sldId id="1408" r:id="rId100"/>
    <p:sldId id="1011" r:id="rId101"/>
    <p:sldId id="1012" r:id="rId102"/>
    <p:sldId id="1013" r:id="rId103"/>
    <p:sldId id="460" r:id="rId104"/>
    <p:sldId id="826" r:id="rId105"/>
    <p:sldId id="999" r:id="rId106"/>
    <p:sldId id="1000" r:id="rId107"/>
    <p:sldId id="1001" r:id="rId108"/>
    <p:sldId id="1040" r:id="rId109"/>
    <p:sldId id="464" r:id="rId110"/>
    <p:sldId id="833" r:id="rId111"/>
    <p:sldId id="465" r:id="rId112"/>
    <p:sldId id="373" r:id="rId113"/>
    <p:sldId id="978" r:id="rId114"/>
    <p:sldId id="374" r:id="rId115"/>
    <p:sldId id="979" r:id="rId116"/>
    <p:sldId id="375" r:id="rId117"/>
    <p:sldId id="981" r:id="rId118"/>
    <p:sldId id="980" r:id="rId119"/>
    <p:sldId id="985" r:id="rId120"/>
    <p:sldId id="984" r:id="rId121"/>
    <p:sldId id="1003" r:id="rId122"/>
    <p:sldId id="983" r:id="rId123"/>
    <p:sldId id="1002" r:id="rId124"/>
    <p:sldId id="1016" r:id="rId125"/>
    <p:sldId id="1015" r:id="rId126"/>
    <p:sldId id="1026" r:id="rId127"/>
    <p:sldId id="1025" r:id="rId128"/>
    <p:sldId id="1024" r:id="rId129"/>
    <p:sldId id="1023" r:id="rId130"/>
    <p:sldId id="1022" r:id="rId131"/>
    <p:sldId id="1428" r:id="rId132"/>
    <p:sldId id="1427" r:id="rId133"/>
    <p:sldId id="1426" r:id="rId134"/>
    <p:sldId id="1425" r:id="rId135"/>
    <p:sldId id="1424" r:id="rId136"/>
    <p:sldId id="1423" r:id="rId137"/>
    <p:sldId id="1422" r:id="rId138"/>
    <p:sldId id="1421" r:id="rId139"/>
    <p:sldId id="1420" r:id="rId140"/>
    <p:sldId id="1419" r:id="rId141"/>
    <p:sldId id="1418" r:id="rId142"/>
    <p:sldId id="1417" r:id="rId143"/>
    <p:sldId id="1416" r:id="rId144"/>
    <p:sldId id="1415" r:id="rId145"/>
    <p:sldId id="1414" r:id="rId146"/>
    <p:sldId id="1413" r:id="rId147"/>
    <p:sldId id="1412" r:id="rId148"/>
    <p:sldId id="1411" r:id="rId149"/>
    <p:sldId id="969" r:id="rId150"/>
    <p:sldId id="970" r:id="rId151"/>
    <p:sldId id="971" r:id="rId152"/>
    <p:sldId id="972" r:id="rId153"/>
    <p:sldId id="973" r:id="rId154"/>
    <p:sldId id="974" r:id="rId155"/>
    <p:sldId id="975" r:id="rId156"/>
    <p:sldId id="852" r:id="rId15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76" autoAdjust="0"/>
    <p:restoredTop sz="94671" autoAdjust="0"/>
  </p:normalViewPr>
  <p:slideViewPr>
    <p:cSldViewPr>
      <p:cViewPr varScale="1">
        <p:scale>
          <a:sx n="114" d="100"/>
          <a:sy n="114" d="100"/>
        </p:scale>
        <p:origin x="162" y="120"/>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handoutMaster" Target="handoutMasters/handoutMaster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presProps" Target="presProp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6/23/2023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82124830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6/23/2023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28228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6/23/2023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56460861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6/23/2023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76758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6/23/2023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0475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6/23/2023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84210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6/23/2023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96802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6/23/2023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92810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6/23/2023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07011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6/23/2023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52847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6/23/2023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207158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333501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027284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397869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40028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117966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285238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177472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53764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756159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212678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8201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6/23/2023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7674634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52754843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10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Who rules the nation. With truth and </a:t>
            </a:r>
            <a:r>
              <a:rPr lang="en-US" sz="4000" dirty="0" err="1">
                <a:solidFill>
                  <a:schemeClr val="bg1"/>
                </a:solidFill>
                <a:latin typeface="Arial"/>
                <a:ea typeface="+mn-lt"/>
                <a:cs typeface="+mn-lt"/>
              </a:rPr>
              <a:t>justice.Shines</a:t>
            </a:r>
            <a:r>
              <a:rPr lang="en-US" sz="4000" dirty="0">
                <a:solidFill>
                  <a:schemeClr val="bg1"/>
                </a:solidFill>
                <a:latin typeface="Arial"/>
                <a:ea typeface="+mn-lt"/>
                <a:cs typeface="+mn-lt"/>
              </a:rPr>
              <a:t> like the sun in all of his brilliance. The King of Glory</a:t>
            </a:r>
          </a:p>
        </p:txBody>
      </p:sp>
    </p:spTree>
    <p:extLst>
      <p:ext uri="{BB962C8B-B14F-4D97-AF65-F5344CB8AC3E}">
        <p14:creationId xmlns:p14="http://schemas.microsoft.com/office/powerpoint/2010/main" val="20680964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When Sudden Storms Come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Matthew 8:23-27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June 25,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lightning, cloud, thunderstorm, thunder&#10;&#10;Description automatically generated">
            <a:extLst>
              <a:ext uri="{FF2B5EF4-FFF2-40B4-BE49-F238E27FC236}">
                <a16:creationId xmlns:a16="http://schemas.microsoft.com/office/drawing/2014/main" id="{9DC5236E-8E3E-BDF6-AC68-070CEFE60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62954"/>
            <a:ext cx="1352365" cy="1014274"/>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8:23-27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Now when He got into a boat, His disciples followed Him. 24 And suddenly a great tempest arose on the sea, so that the boat was covered with the waves. But He was asleep. 25 Then His disciples came to Him and awoke Him, saying, "Lord, save us! We are perishing!"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But He said to them,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"Why are you fearful, O you of little faith?"</a:t>
            </a:r>
            <a:r>
              <a:rPr lang="en-US" sz="4000" dirty="0">
                <a:effectLst/>
                <a:latin typeface="Verdana" panose="020B0604030504040204" pitchFamily="34" charset="0"/>
                <a:ea typeface="Calibri" panose="020F0502020204030204" pitchFamily="34" charset="0"/>
                <a:cs typeface="Times New Roman" panose="02020603050405020304" pitchFamily="18" charset="0"/>
              </a:rPr>
              <a:t> Then He arose and rebuked the winds and the sea, and there was a great calm. 27 So the men marveled, saying, "Who can this be, that even the winds and the sea obey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742950" marR="0" indent="-742950" algn="ctr">
              <a:lnSpc>
                <a:spcPct val="115000"/>
              </a:lnSpc>
              <a:spcBef>
                <a:spcPts val="0"/>
              </a:spcBef>
              <a:spcAft>
                <a:spcPts val="0"/>
              </a:spcAft>
              <a:buAutoNum type="arabicPeriod"/>
            </a:pPr>
            <a:r>
              <a:rPr lang="en-US" sz="4000" b="1" dirty="0">
                <a:effectLst/>
                <a:latin typeface="Verdana" panose="020B0604030504040204" pitchFamily="34" charset="0"/>
                <a:ea typeface="Calibri" panose="020F0502020204030204" pitchFamily="34" charset="0"/>
                <a:cs typeface="Times New Roman" panose="02020603050405020304" pitchFamily="18" charset="0"/>
              </a:rPr>
              <a:t>Cleansing </a:t>
            </a:r>
          </a:p>
          <a:p>
            <a:pPr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To Get </a:t>
            </a:r>
            <a:r>
              <a:rPr lang="en-US" sz="4000" b="1" dirty="0">
                <a:ea typeface="Calibri" panose="020F0502020204030204" pitchFamily="34" charset="0"/>
                <a:cs typeface="Times New Roman" panose="02020603050405020304" pitchFamily="18" charset="0"/>
              </a:rPr>
              <a:t>O</a:t>
            </a:r>
            <a:r>
              <a:rPr lang="en-US" sz="4000" b="1" dirty="0">
                <a:effectLst/>
                <a:latin typeface="Verdana" panose="020B0604030504040204" pitchFamily="34" charset="0"/>
                <a:ea typeface="Calibri" panose="020F0502020204030204" pitchFamily="34" charset="0"/>
                <a:cs typeface="Times New Roman" panose="02020603050405020304" pitchFamily="18" charset="0"/>
              </a:rPr>
              <a:t>ur Attention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119:65-69, 71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65 You have dealt well with Your servant, O LORD, according to Your word. 66 Teach me good judgment and knowledge, For I believe Your commandments. 67 Before I was afflicted I went astray, But now I keep Your word.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68 You are good, and do good; Teach me Your statutes. 69 The proud have forged a lie against me... 71 "It is good for me that I have been afflicted, That I may learn Your statutes"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57:1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Be merciful to me, O God, be merciful to me! For my soul trusts in You; And in the shadow of Your wings I will make my refuge, Until these calamities have passed by.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Proverbs 3:5-6</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5 Trust in the LORD with all your heart, And lean not on your own understanding; 6 In all your ways acknowledge Him, And He shall direct your paths.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12:9-10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He said to me, "My grace is sufficient for you, for My strength is made perfect in weakness." Therefore most gladly I will rather boast in my infirmities, that the power of Christ may rest upon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King above all Kings. This is Amazing Grace. This is unfailing love. That you would take my place.</a:t>
            </a:r>
          </a:p>
        </p:txBody>
      </p:sp>
    </p:spTree>
    <p:extLst>
      <p:ext uri="{BB962C8B-B14F-4D97-AF65-F5344CB8AC3E}">
        <p14:creationId xmlns:p14="http://schemas.microsoft.com/office/powerpoint/2010/main" val="24890130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Therefore I take pleasure in infirmities, in reproaches, in needs, in persecutions, in distresses, for Christ's sake. For when I am weak, then I am strong.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Companionship</a:t>
            </a:r>
          </a:p>
          <a:p>
            <a:pPr marL="0" marR="0" algn="ctr">
              <a:lnSpc>
                <a:spcPct val="115000"/>
              </a:lnSpc>
              <a:spcBef>
                <a:spcPts val="0"/>
              </a:spcBef>
              <a:spcAft>
                <a:spcPts val="0"/>
              </a:spcAft>
            </a:pPr>
            <a:endParaRPr lang="en-US" sz="4000" b="1" dirty="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desires that we walk in an intimate relationship with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"To the angel of the church of Ephesus write, 'These things says He who holds the seven stars in His right hand, who walks in the midst of the seven golden lampstands: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 "I know your works, your labor, your patience, and that you cannot bear those who are evil. And you have tested those who say they are apostles and are not, and have found them liars;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and you have persevered and have patience, and have labored for My name's sake and have not become weary. 4 Nevertheless I have this against you, that you have left your first love.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4:19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the cares of this world, the deceitfulness of riches, and the desires for other things entering in choke the word, and it becomes unfruitful..."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63:6-8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When I remember You on my bed, I meditate on You in the night watches. 7 Because You have been my help, Therefore in the shadow of Your wings I will rejoice. 8 My soul follows close behind You; Your right hand upholds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5:21-24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(New Living Translation)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When Enoch was 65 years old, he became the father of Methuselah. 22 After the birth of Methuselah, Enoch lived in close fellowship with God for another 300 years, and he had other sons and daughters.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Enoch lived 365 years, 24 walking in close fellowship with God. Then one day he disappeared, because God took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Conformity </a:t>
            </a: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Conforming us to the likeness of His Son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That you would bear my cross. You laid down your life. That I would be set free. Oh, Jesus, I  sing for</a:t>
            </a:r>
          </a:p>
        </p:txBody>
      </p:sp>
    </p:spTree>
    <p:extLst>
      <p:ext uri="{BB962C8B-B14F-4D97-AF65-F5344CB8AC3E}">
        <p14:creationId xmlns:p14="http://schemas.microsoft.com/office/powerpoint/2010/main" val="411960784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Romans 12:1-2</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3:8-11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Yet indeed I also count all things loss for the excellence of the knowledge of Christ Jesus my Lord, for whom I have suffered the loss of all things, and count them as rubbish, that I may gain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be found in Him, not having my own righteousness, which is from the law, but that which is through faith in Christ, the righteousness which is from God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that I may know Him and the power of His resurrection, and the fellowship of His sufferings, being conformed to His death, 11 if, by any means, I may attain to the resurrection from the dead.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5:1-7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Therefore be imitators of God as dear children. 2 And walk in love, as Christ also has loved us and given Himself for us, an offering and a sacrifice to God for a sweet-smelling aroma. 3 But fornication and all uncleanness or covetousness, let it not even be named among you, as is fitting for saints;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neither filthiness, nor foolish talking, nor coarse jesting, which are not fitting, but rather giving of thanks. 5 For this you know, that no fornicator, unclean person, nor covetous man, who is an idolater, has any inheritance in the kingdom of Christ and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Let no one deceive you with empty words, for because of these things the wrath of God comes upon the sons of disobedience. 7 Therefore do not be partakers with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Comfort </a:t>
            </a:r>
          </a:p>
          <a:p>
            <a:pPr marL="0" marR="0" algn="ctr">
              <a:lnSpc>
                <a:spcPct val="115000"/>
              </a:lnSpc>
              <a:spcBef>
                <a:spcPts val="0"/>
              </a:spcBef>
              <a:spcAft>
                <a:spcPts val="0"/>
              </a:spcAft>
            </a:pPr>
            <a:endParaRPr lang="en-US" sz="4000" b="1" dirty="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does not always want to just do something IN us, but often His ultimate goal is to do something THROUGH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78802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Blessed be the God and Father of our Lord Jesus Christ, the Father of mercies and God of all comfort, 4 who comforts us in all our tribulation, that we may be able to comfort those who are in any trouble, with the comfort with which we ourselves are comforted by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555133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11:28-30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Come to Me, all you who labor and are heavy laden, and I will give you rest.</a:t>
            </a:r>
            <a:r>
              <a:rPr lang="en-US" sz="4000" dirty="0">
                <a:effectLst/>
                <a:latin typeface="Verdana" panose="020B0604030504040204" pitchFamily="34" charset="0"/>
                <a:ea typeface="Calibri" panose="020F0502020204030204" pitchFamily="34" charset="0"/>
                <a:cs typeface="Times New Roman" panose="02020603050405020304" pitchFamily="18" charset="0"/>
              </a:rPr>
              <a:t> 29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Take My yoke upon you and learn from Me, for I am gentle and lowly in heart, and you will find rest for your souls.</a:t>
            </a:r>
            <a:r>
              <a:rPr lang="en-US" sz="4000" dirty="0">
                <a:effectLst/>
                <a:latin typeface="Verdana" panose="020B0604030504040204" pitchFamily="34" charset="0"/>
                <a:ea typeface="Calibri" panose="020F0502020204030204" pitchFamily="34" charset="0"/>
                <a:cs typeface="Times New Roman" panose="02020603050405020304" pitchFamily="18" charset="0"/>
              </a:rPr>
              <a:t> 30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My yoke is easy and My burden is light."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4610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All that </a:t>
            </a:r>
            <a:r>
              <a:rPr lang="en-US" sz="4000" dirty="0" err="1">
                <a:solidFill>
                  <a:schemeClr val="bg1"/>
                </a:solidFill>
                <a:latin typeface="Arial"/>
                <a:ea typeface="+mn-lt"/>
                <a:cs typeface="+mn-lt"/>
              </a:rPr>
              <a:t>you,ve</a:t>
            </a:r>
            <a:r>
              <a:rPr lang="en-US" sz="4000" dirty="0">
                <a:solidFill>
                  <a:schemeClr val="bg1"/>
                </a:solidFill>
                <a:latin typeface="Arial"/>
                <a:ea typeface="+mn-lt"/>
                <a:cs typeface="+mn-lt"/>
              </a:rPr>
              <a:t> done for me. Worthy is the Lamb who was slain. Worthy is the King who conquered the </a:t>
            </a:r>
          </a:p>
        </p:txBody>
      </p:sp>
    </p:spTree>
    <p:extLst>
      <p:ext uri="{BB962C8B-B14F-4D97-AF65-F5344CB8AC3E}">
        <p14:creationId xmlns:p14="http://schemas.microsoft.com/office/powerpoint/2010/main" val="150467430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Convictions </a:t>
            </a:r>
          </a:p>
          <a:p>
            <a:pPr marL="0" marR="0" algn="ctr">
              <a:lnSpc>
                <a:spcPct val="115000"/>
              </a:lnSpc>
              <a:spcBef>
                <a:spcPts val="0"/>
              </a:spcBef>
              <a:spcAft>
                <a:spcPts val="0"/>
              </a:spcAft>
            </a:pPr>
            <a:endParaRPr lang="en-US" sz="4000" b="1" dirty="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Pain and Suffering solidifies your conviction that God is sufficient, He is with you and He will take care of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809554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31:7-8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Then Moses called Joshua and said to him in the sight of all Israel, "Be strong and of good courage, for you must go with this people to the land which the LORD has sworn to their fathers to give them, and you shall cause them to inherit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39313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And the LORD, He is the one who goes before you. He will be with you, He will not leave you nor forsake you; do not fear nor be dismayed."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823821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Let your conduct be without covetousness; be content with such things as you have. For He Himself has said, "I will never leave you nor forsake you."  6 So we may boldly say: "The LORD is my helper; I will not fear. What can man do to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991851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3:13-17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And who is he who will harm you if you become followers of what is good? 14 But even if you should suffer for righteousness' sake, you are blessed. "And do not be afraid of their threats, nor be troubled."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57097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But sanctify the Lord God in your hearts, and always be ready to give a defense to everyone who asks you a reason for the hope that is in you, with meekness and fear;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754977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having a good conscience, that when they defame you as evildoers, those who revile your good conduct in Christ may be ashamed. 17 For it is better, if it is the will of God, to suffer for doing good than for doing 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70097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Change</a:t>
            </a:r>
          </a:p>
          <a:p>
            <a:pPr marL="0" marR="0" algn="ctr">
              <a:lnSpc>
                <a:spcPct val="115000"/>
              </a:lnSpc>
              <a:spcBef>
                <a:spcPts val="0"/>
              </a:spcBef>
              <a:spcAft>
                <a:spcPts val="0"/>
              </a:spcAft>
            </a:pPr>
            <a:endParaRPr lang="en-US" sz="4000" b="1" dirty="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Paul is a great example of one who changed when God got his attention on the Damascus Road.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256386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9:1-9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Saul, still breathing threats and murder against the disciples of the Lord, went to the high priest 2 and asked letters from him to the synagogues of Damascus, so that if he found any who were of the Way, whether men or women, he might bring them bound to Jerusalem.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68106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And as he journeyed he came near Damascus, and suddenly a light shone around him from heaven. 4 Then he fell to the ground, and heard a voice saying to him, "Saul, Saul, why are you persecuting Me?" 5 And he said, "Who are You,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5273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grave. Worthy is the Lamb who was slain. Worthy is the King who conquered the grave. Worthy is the</a:t>
            </a:r>
          </a:p>
        </p:txBody>
      </p:sp>
    </p:spTree>
    <p:extLst>
      <p:ext uri="{BB962C8B-B14F-4D97-AF65-F5344CB8AC3E}">
        <p14:creationId xmlns:p14="http://schemas.microsoft.com/office/powerpoint/2010/main" val="199764717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the Lord said, "I am Jesus, whom you are persecuting. It is hard for you to kick against the goads." 6 So he, trembling and astonished, said, "Lord, what do You want me to do?" And the Lord said to him, "Arise and go into the city, and you will be told what you must do."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885909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And the men who journeyed with him stood speechless, hearing a voice but seeing no one. 8 Then Saul arose from the ground, and when his eyes were opened he saw no one. But they led him by the hand and brought him into Damascus. 9 And he was three days without sight, and neither ate nor drank.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332216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The Glory of God to Be Revealed</a:t>
            </a:r>
          </a:p>
          <a:p>
            <a:pPr marL="0" marR="0" algn="ctr">
              <a:lnSpc>
                <a:spcPct val="115000"/>
              </a:lnSpc>
              <a:spcBef>
                <a:spcPts val="0"/>
              </a:spcBef>
              <a:spcAft>
                <a:spcPts val="0"/>
              </a:spcAft>
            </a:pP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a typeface="Verdana" panose="020B0604030504040204" pitchFamily="34" charset="0"/>
                <a:cs typeface="Times New Roman" panose="02020603050405020304" pitchFamily="18" charset="0"/>
              </a:rPr>
              <a:t>In Us!</a:t>
            </a:r>
            <a:endParaRPr lang="en-US" sz="4000" dirty="0">
              <a:effectLst/>
              <a:ea typeface="Verdana" panose="020B060403050404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737799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8:12-18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Therefore, brethren, we are debtors--not to the flesh, to live according to the flesh. 13 For if you live according to the flesh you will die; but if by the Spirit you put to death the deeds of the body, you will live.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726560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14 For as many as are led by the Spirit of God, these are sons of God. 15 For you did not receive the spirit of bondage again to fear, but you received the Spirit of adoption by whom we cry out, "Abba, Father." 16 The Spirit Himself bears witness with our spirit that we are children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496333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and if children, then heirs--heirs of God and joint heirs with Christ, if indeed we suffer with Him, that we may also be glorified together. 18 For I consider that the sufferings of this present time are not worthy to be compared with the glory which shall be revealed in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017306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Lamb who was slain. Worthy, </a:t>
            </a:r>
            <a:r>
              <a:rPr lang="en-US" sz="4000" dirty="0" err="1">
                <a:solidFill>
                  <a:schemeClr val="bg1"/>
                </a:solidFill>
                <a:latin typeface="Arial"/>
                <a:ea typeface="+mn-lt"/>
                <a:cs typeface="+mn-lt"/>
              </a:rPr>
              <a:t>Worthy,Worthy</a:t>
            </a:r>
            <a:r>
              <a:rPr lang="en-US" sz="4000" dirty="0">
                <a:solidFill>
                  <a:schemeClr val="bg1"/>
                </a:solidFill>
                <a:latin typeface="Arial"/>
                <a:ea typeface="+mn-lt"/>
                <a:cs typeface="+mn-lt"/>
              </a:rPr>
              <a:t>. This is Amazing Grace. This is unfailing love. That you </a:t>
            </a:r>
          </a:p>
        </p:txBody>
      </p:sp>
    </p:spTree>
    <p:extLst>
      <p:ext uri="{BB962C8B-B14F-4D97-AF65-F5344CB8AC3E}">
        <p14:creationId xmlns:p14="http://schemas.microsoft.com/office/powerpoint/2010/main" val="261647485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would take my place. That you would bear my cross. You laid down your life. That I would be set free</a:t>
            </a:r>
          </a:p>
        </p:txBody>
      </p:sp>
    </p:spTree>
    <p:extLst>
      <p:ext uri="{BB962C8B-B14F-4D97-AF65-F5344CB8AC3E}">
        <p14:creationId xmlns:p14="http://schemas.microsoft.com/office/powerpoint/2010/main" val="4284110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Oh, Jesus I sing for. All that you’ve done for me.</a:t>
            </a:r>
          </a:p>
        </p:txBody>
      </p:sp>
    </p:spTree>
    <p:extLst>
      <p:ext uri="{BB962C8B-B14F-4D97-AF65-F5344CB8AC3E}">
        <p14:creationId xmlns:p14="http://schemas.microsoft.com/office/powerpoint/2010/main" val="55854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a:t>
            </a:r>
            <a:r>
              <a:rPr lang="en-US" sz="4400" b="1" dirty="0" err="1">
                <a:solidFill>
                  <a:schemeClr val="bg1"/>
                </a:solidFill>
                <a:latin typeface="Arial"/>
                <a:ea typeface="+mn-lt"/>
                <a:cs typeface="+mn-lt"/>
              </a:rPr>
              <a:t>Waymaker</a:t>
            </a:r>
            <a:r>
              <a:rPr lang="en-US" sz="4400" b="1" dirty="0">
                <a:solidFill>
                  <a:schemeClr val="bg1"/>
                </a:solidFill>
                <a:latin typeface="Arial"/>
                <a:ea typeface="+mn-lt"/>
                <a:cs typeface="+mn-lt"/>
              </a:rPr>
              <a:t>”</a:t>
            </a:r>
          </a:p>
          <a:p>
            <a:pPr marL="0" indent="0" algn="ctr">
              <a:buNone/>
            </a:pPr>
            <a:r>
              <a:rPr lang="en-US" sz="4400" b="1" dirty="0">
                <a:solidFill>
                  <a:schemeClr val="bg1"/>
                </a:solidFill>
                <a:latin typeface="Arial"/>
                <a:ea typeface="+mn-lt"/>
                <a:cs typeface="+mn-lt"/>
              </a:rPr>
              <a:t>(Tasha Cobbs )</a:t>
            </a:r>
          </a:p>
        </p:txBody>
      </p:sp>
    </p:spTree>
    <p:extLst>
      <p:ext uri="{BB962C8B-B14F-4D97-AF65-F5344CB8AC3E}">
        <p14:creationId xmlns:p14="http://schemas.microsoft.com/office/powerpoint/2010/main" val="1919701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[Verse 1] You are here, moving in our midst I worship You, I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a:t>
            </a:r>
          </a:p>
        </p:txBody>
      </p:sp>
    </p:spTree>
    <p:extLst>
      <p:ext uri="{BB962C8B-B14F-4D97-AF65-F5344CB8AC3E}">
        <p14:creationId xmlns:p14="http://schemas.microsoft.com/office/powerpoint/2010/main" val="253212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“This is Amazing Grace”</a:t>
            </a:r>
          </a:p>
          <a:p>
            <a:pPr marL="0" indent="0" algn="ctr">
              <a:buNone/>
            </a:pPr>
            <a:r>
              <a:rPr lang="en-US" sz="4400" b="1" dirty="0">
                <a:solidFill>
                  <a:schemeClr val="bg1"/>
                </a:solidFill>
                <a:latin typeface="Arial"/>
                <a:ea typeface="+mn-lt"/>
                <a:cs typeface="+mn-lt"/>
              </a:rPr>
              <a:t>(Phil Wickham)</a:t>
            </a:r>
          </a:p>
        </p:txBody>
      </p:sp>
    </p:spTree>
    <p:extLst>
      <p:ext uri="{BB962C8B-B14F-4D97-AF65-F5344CB8AC3E}">
        <p14:creationId xmlns:p14="http://schemas.microsoft.com/office/powerpoint/2010/main" val="3624338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working in this place I worship You, I worship You</a:t>
            </a:r>
          </a:p>
          <a:p>
            <a:pPr marL="0" indent="0" algn="ctr">
              <a:buNone/>
            </a:pPr>
            <a:r>
              <a:rPr lang="en-US" sz="4000" dirty="0">
                <a:solidFill>
                  <a:schemeClr val="bg1"/>
                </a:solidFill>
                <a:latin typeface="Arial"/>
                <a:ea typeface="+mn-lt"/>
                <a:cs typeface="+mn-lt"/>
              </a:rPr>
              <a:t>You are here, moving in our midst I worship You, I</a:t>
            </a:r>
          </a:p>
        </p:txBody>
      </p:sp>
    </p:spTree>
    <p:extLst>
      <p:ext uri="{BB962C8B-B14F-4D97-AF65-F5344CB8AC3E}">
        <p14:creationId xmlns:p14="http://schemas.microsoft.com/office/powerpoint/2010/main" val="1516234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working in this place</a:t>
            </a:r>
          </a:p>
          <a:p>
            <a:pPr marL="0" indent="0" algn="ctr">
              <a:buNone/>
            </a:pPr>
            <a:r>
              <a:rPr lang="en-US" sz="4000" dirty="0">
                <a:solidFill>
                  <a:schemeClr val="bg1"/>
                </a:solidFill>
                <a:latin typeface="Arial"/>
                <a:ea typeface="+mn-lt"/>
                <a:cs typeface="+mn-lt"/>
              </a:rPr>
              <a:t>I worship You, I worship You [Chorus] You are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29594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You are You are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986412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You are [Verse 2]</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196799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are here, touching every heart I worship You, I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healing every heart I</a:t>
            </a:r>
          </a:p>
        </p:txBody>
      </p:sp>
    </p:spTree>
    <p:extLst>
      <p:ext uri="{BB962C8B-B14F-4D97-AF65-F5344CB8AC3E}">
        <p14:creationId xmlns:p14="http://schemas.microsoft.com/office/powerpoint/2010/main" val="2586514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worship You, I worship You [Verse 3] You are here, turning lives around I worship You, I worship You </a:t>
            </a:r>
            <a:r>
              <a:rPr lang="en-US" sz="4000" dirty="0" err="1">
                <a:solidFill>
                  <a:schemeClr val="bg1"/>
                </a:solidFill>
                <a:latin typeface="Arial"/>
                <a:ea typeface="+mn-lt"/>
                <a:cs typeface="+mn-lt"/>
              </a:rPr>
              <a:t>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144182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here, mending every heart I worship You, yeah, I worship You, Lord [Chorus] And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1848197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miracle worker Promise keeper, light in the darkness</a:t>
            </a:r>
          </a:p>
          <a:p>
            <a:pPr marL="0" indent="0" algn="ctr">
              <a:buNone/>
            </a:pPr>
            <a:r>
              <a:rPr lang="en-US" sz="4000" dirty="0">
                <a:solidFill>
                  <a:schemeClr val="bg1"/>
                </a:solidFill>
                <a:latin typeface="Arial"/>
                <a:ea typeface="+mn-lt"/>
                <a:cs typeface="+mn-lt"/>
              </a:rPr>
              <a:t>My God, that is who You are Yeah, You are the</a:t>
            </a:r>
          </a:p>
        </p:txBody>
      </p:sp>
    </p:spTree>
    <p:extLst>
      <p:ext uri="{BB962C8B-B14F-4D97-AF65-F5344CB8AC3E}">
        <p14:creationId xmlns:p14="http://schemas.microsoft.com/office/powerpoint/2010/main" val="3551381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a:t>
            </a:r>
          </a:p>
        </p:txBody>
      </p:sp>
    </p:spTree>
    <p:extLst>
      <p:ext uri="{BB962C8B-B14F-4D97-AF65-F5344CB8AC3E}">
        <p14:creationId xmlns:p14="http://schemas.microsoft.com/office/powerpoint/2010/main" val="772323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Yeah, sing it again You are, yeah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a:t>
            </a:r>
          </a:p>
        </p:txBody>
      </p:sp>
    </p:spTree>
    <p:extLst>
      <p:ext uri="{BB962C8B-B14F-4D97-AF65-F5344CB8AC3E}">
        <p14:creationId xmlns:p14="http://schemas.microsoft.com/office/powerpoint/2010/main" val="4163150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breaks the power of sin and darkness. Who’s love is mighty and so much stronger. The King of</a:t>
            </a:r>
          </a:p>
        </p:txBody>
      </p:sp>
    </p:spTree>
    <p:extLst>
      <p:ext uri="{BB962C8B-B14F-4D97-AF65-F5344CB8AC3E}">
        <p14:creationId xmlns:p14="http://schemas.microsoft.com/office/powerpoint/2010/main" val="1400672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God, that is who You are Oh, it's who You are, Jesus, yeah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a:t>
            </a:r>
          </a:p>
        </p:txBody>
      </p:sp>
    </p:spTree>
    <p:extLst>
      <p:ext uri="{BB962C8B-B14F-4D97-AF65-F5344CB8AC3E}">
        <p14:creationId xmlns:p14="http://schemas.microsoft.com/office/powerpoint/2010/main" val="6276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keeper, light in the darkness My God, that is who You are You might also like Way Maker [Refrain]</a:t>
            </a:r>
          </a:p>
        </p:txBody>
      </p:sp>
    </p:spTree>
    <p:extLst>
      <p:ext uri="{BB962C8B-B14F-4D97-AF65-F5344CB8AC3E}">
        <p14:creationId xmlns:p14="http://schemas.microsoft.com/office/powerpoint/2010/main" val="176954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Sing that is who You are Oh, that is who You are</a:t>
            </a:r>
          </a:p>
        </p:txBody>
      </p:sp>
    </p:spTree>
    <p:extLst>
      <p:ext uri="{BB962C8B-B14F-4D97-AF65-F5344CB8AC3E}">
        <p14:creationId xmlns:p14="http://schemas.microsoft.com/office/powerpoint/2010/main" val="3852984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is who You are) Oh, and that is who You are (That is who You are) My Jesus, that is who You are</a:t>
            </a:r>
          </a:p>
        </p:txBody>
      </p:sp>
    </p:spTree>
    <p:extLst>
      <p:ext uri="{BB962C8B-B14F-4D97-AF65-F5344CB8AC3E}">
        <p14:creationId xmlns:p14="http://schemas.microsoft.com/office/powerpoint/2010/main" val="871193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is who You are) Oh, we lift You up, that is who You are (That is who You are) My Jesus [Chorus]</a:t>
            </a:r>
          </a:p>
        </p:txBody>
      </p:sp>
    </p:spTree>
    <p:extLst>
      <p:ext uri="{BB962C8B-B14F-4D97-AF65-F5344CB8AC3E}">
        <p14:creationId xmlns:p14="http://schemas.microsoft.com/office/powerpoint/2010/main" val="2382748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You are Yes it is, </a:t>
            </a:r>
          </a:p>
        </p:txBody>
      </p:sp>
    </p:spTree>
    <p:extLst>
      <p:ext uri="{BB962C8B-B14F-4D97-AF65-F5344CB8AC3E}">
        <p14:creationId xmlns:p14="http://schemas.microsoft.com/office/powerpoint/2010/main" val="2449127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is who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a:t>
            </a:r>
          </a:p>
        </p:txBody>
      </p:sp>
    </p:spTree>
    <p:extLst>
      <p:ext uri="{BB962C8B-B14F-4D97-AF65-F5344CB8AC3E}">
        <p14:creationId xmlns:p14="http://schemas.microsoft.com/office/powerpoint/2010/main" val="352327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You are [Bridge] Let's sing this together, even when I don't see it Come on, even when Even when</a:t>
            </a:r>
          </a:p>
        </p:txBody>
      </p:sp>
    </p:spTree>
    <p:extLst>
      <p:ext uri="{BB962C8B-B14F-4D97-AF65-F5344CB8AC3E}">
        <p14:creationId xmlns:p14="http://schemas.microsoft.com/office/powerpoint/2010/main" val="3858028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don't see it, You're working Even when I don't feel it, You're working You never stop, You never stop</a:t>
            </a:r>
          </a:p>
        </p:txBody>
      </p:sp>
    </p:spTree>
    <p:extLst>
      <p:ext uri="{BB962C8B-B14F-4D97-AF65-F5344CB8AC3E}">
        <p14:creationId xmlns:p14="http://schemas.microsoft.com/office/powerpoint/2010/main" val="739977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You never stop, You never stop working Come on And even when I don't see it, You’re</a:t>
            </a:r>
          </a:p>
        </p:txBody>
      </p:sp>
    </p:spTree>
    <p:extLst>
      <p:ext uri="{BB962C8B-B14F-4D97-AF65-F5344CB8AC3E}">
        <p14:creationId xmlns:p14="http://schemas.microsoft.com/office/powerpoint/2010/main" val="874320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glory ,the king above all kings. Who shakes the whole earth with holy thunder. And leaves us </a:t>
            </a:r>
          </a:p>
        </p:txBody>
      </p:sp>
    </p:spTree>
    <p:extLst>
      <p:ext uri="{BB962C8B-B14F-4D97-AF65-F5344CB8AC3E}">
        <p14:creationId xmlns:p14="http://schemas.microsoft.com/office/powerpoint/2010/main" val="2610698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Even when I don't feel it, You're working You never stop, You never stop working You never stop, </a:t>
            </a:r>
          </a:p>
        </p:txBody>
      </p:sp>
    </p:spTree>
    <p:extLst>
      <p:ext uri="{BB962C8B-B14F-4D97-AF65-F5344CB8AC3E}">
        <p14:creationId xmlns:p14="http://schemas.microsoft.com/office/powerpoint/2010/main" val="632172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never stop working Oh-oh Even when I don't see it, You're working Even when I don't feel it, You’re</a:t>
            </a:r>
          </a:p>
        </p:txBody>
      </p:sp>
    </p:spTree>
    <p:extLst>
      <p:ext uri="{BB962C8B-B14F-4D97-AF65-F5344CB8AC3E}">
        <p14:creationId xmlns:p14="http://schemas.microsoft.com/office/powerpoint/2010/main" val="3303979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You never stop, You never stop working You never stop, You never stop working Even when I</a:t>
            </a:r>
          </a:p>
        </p:txBody>
      </p:sp>
    </p:spTree>
    <p:extLst>
      <p:ext uri="{BB962C8B-B14F-4D97-AF65-F5344CB8AC3E}">
        <p14:creationId xmlns:p14="http://schemas.microsoft.com/office/powerpoint/2010/main" val="862575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don't see it, You're working Even when I don't feel it, You're working You never stop, You never stop</a:t>
            </a:r>
          </a:p>
        </p:txBody>
      </p:sp>
    </p:spTree>
    <p:extLst>
      <p:ext uri="{BB962C8B-B14F-4D97-AF65-F5344CB8AC3E}">
        <p14:creationId xmlns:p14="http://schemas.microsoft.com/office/powerpoint/2010/main" val="2179775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You never stop, You never stop working</a:t>
            </a:r>
          </a:p>
          <a:p>
            <a:pPr marL="0" indent="0" algn="ctr">
              <a:buNone/>
            </a:pPr>
            <a:r>
              <a:rPr lang="en-US" sz="4000" dirty="0">
                <a:solidFill>
                  <a:schemeClr val="bg1"/>
                </a:solidFill>
                <a:latin typeface="Arial"/>
                <a:ea typeface="+mn-lt"/>
                <a:cs typeface="+mn-lt"/>
              </a:rPr>
              <a:t>[Chorus] You are the way maker, yeah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4182492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miracle worker Promise keeper, light in the darkness</a:t>
            </a:r>
          </a:p>
          <a:p>
            <a:pPr marL="0" indent="0" algn="ctr">
              <a:buNone/>
            </a:pPr>
            <a:r>
              <a:rPr lang="en-US" sz="4000" dirty="0">
                <a:solidFill>
                  <a:schemeClr val="bg1"/>
                </a:solidFill>
                <a:latin typeface="Arial"/>
                <a:ea typeface="+mn-lt"/>
                <a:cs typeface="+mn-lt"/>
              </a:rPr>
              <a:t>My God, that is who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a:t>
            </a:r>
          </a:p>
        </p:txBody>
      </p:sp>
    </p:spTree>
    <p:extLst>
      <p:ext uri="{BB962C8B-B14F-4D97-AF65-F5344CB8AC3E}">
        <p14:creationId xmlns:p14="http://schemas.microsoft.com/office/powerpoint/2010/main" val="9859919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worker Promise keeper, light in the darkness My God, that is who You are</a:t>
            </a:r>
          </a:p>
        </p:txBody>
      </p:sp>
    </p:spTree>
    <p:extLst>
      <p:ext uri="{BB962C8B-B14F-4D97-AF65-F5344CB8AC3E}">
        <p14:creationId xmlns:p14="http://schemas.microsoft.com/office/powerpoint/2010/main" val="32664383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“Great Are You Lord”</a:t>
            </a:r>
          </a:p>
          <a:p>
            <a:pPr marL="0" indent="0" algn="ctr">
              <a:buNone/>
            </a:pPr>
            <a:r>
              <a:rPr lang="en-US" sz="4000" b="1" dirty="0">
                <a:solidFill>
                  <a:schemeClr val="bg1"/>
                </a:solidFill>
                <a:latin typeface="Arial"/>
                <a:ea typeface="+mn-lt"/>
                <a:cs typeface="+mn-lt"/>
              </a:rPr>
              <a:t>(All Sons &amp; Daughters)</a:t>
            </a:r>
          </a:p>
        </p:txBody>
      </p:sp>
    </p:spTree>
    <p:extLst>
      <p:ext uri="{BB962C8B-B14F-4D97-AF65-F5344CB8AC3E}">
        <p14:creationId xmlns:p14="http://schemas.microsoft.com/office/powerpoint/2010/main" val="1641302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give life, You are love You bring light to the darkness You give hope, You restore Every heart</a:t>
            </a:r>
          </a:p>
        </p:txBody>
      </p:sp>
    </p:spTree>
    <p:extLst>
      <p:ext uri="{BB962C8B-B14F-4D97-AF65-F5344CB8AC3E}">
        <p14:creationId xmlns:p14="http://schemas.microsoft.com/office/powerpoint/2010/main" val="8707814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that is broken And great are You, Lord It's Your breath in our lungs So we pour out our praise</a:t>
            </a:r>
          </a:p>
        </p:txBody>
      </p:sp>
    </p:spTree>
    <p:extLst>
      <p:ext uri="{BB962C8B-B14F-4D97-AF65-F5344CB8AC3E}">
        <p14:creationId xmlns:p14="http://schemas.microsoft.com/office/powerpoint/2010/main" val="2510880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awe and wonder? The King of Glory, the King above all Kings. This is amazing grace. This is</a:t>
            </a:r>
          </a:p>
        </p:txBody>
      </p:sp>
    </p:spTree>
    <p:extLst>
      <p:ext uri="{BB962C8B-B14F-4D97-AF65-F5344CB8AC3E}">
        <p14:creationId xmlns:p14="http://schemas.microsoft.com/office/powerpoint/2010/main" val="34359033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pour out our praise It's Your breath in our lungs So we pour out our praise to You only You give life, </a:t>
            </a:r>
          </a:p>
        </p:txBody>
      </p:sp>
    </p:spTree>
    <p:extLst>
      <p:ext uri="{BB962C8B-B14F-4D97-AF65-F5344CB8AC3E}">
        <p14:creationId xmlns:p14="http://schemas.microsoft.com/office/powerpoint/2010/main" val="34663986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are love You bring light to the darkness You give hope, You restore (You restore) Every heart that</a:t>
            </a:r>
          </a:p>
        </p:txBody>
      </p:sp>
    </p:spTree>
    <p:extLst>
      <p:ext uri="{BB962C8B-B14F-4D97-AF65-F5344CB8AC3E}">
        <p14:creationId xmlns:p14="http://schemas.microsoft.com/office/powerpoint/2010/main" val="39217422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broken And great are You, Lord It's Your breath in our lungs So we pour out our praise We pour out our</a:t>
            </a:r>
          </a:p>
        </p:txBody>
      </p:sp>
    </p:spTree>
    <p:extLst>
      <p:ext uri="{BB962C8B-B14F-4D97-AF65-F5344CB8AC3E}">
        <p14:creationId xmlns:p14="http://schemas.microsoft.com/office/powerpoint/2010/main" val="13201774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praise It's Your breath in our lungs So we pour out our praise to You only It's Your breath in our lungs</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6461296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we pour out our praise We pour out our praise It's Your breath in our lungs So we pour out our praise to</a:t>
            </a:r>
          </a:p>
        </p:txBody>
      </p:sp>
    </p:spTree>
    <p:extLst>
      <p:ext uri="{BB962C8B-B14F-4D97-AF65-F5344CB8AC3E}">
        <p14:creationId xmlns:p14="http://schemas.microsoft.com/office/powerpoint/2010/main" val="36429349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only And all the earth will shout Your praise Our hearts will cry, these bones will sing Great are You, </a:t>
            </a:r>
          </a:p>
        </p:txBody>
      </p:sp>
    </p:spTree>
    <p:extLst>
      <p:ext uri="{BB962C8B-B14F-4D97-AF65-F5344CB8AC3E}">
        <p14:creationId xmlns:p14="http://schemas.microsoft.com/office/powerpoint/2010/main" val="37743678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Lord And all the earth will shout Your praise Our hearts will cry, these bones will sing Great are You, </a:t>
            </a:r>
          </a:p>
        </p:txBody>
      </p:sp>
    </p:spTree>
    <p:extLst>
      <p:ext uri="{BB962C8B-B14F-4D97-AF65-F5344CB8AC3E}">
        <p14:creationId xmlns:p14="http://schemas.microsoft.com/office/powerpoint/2010/main" val="1595716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Lord And all the earth will shout Your praise Our hearts will cry, these bones will say Great are You, </a:t>
            </a:r>
          </a:p>
        </p:txBody>
      </p:sp>
    </p:spTree>
    <p:extLst>
      <p:ext uri="{BB962C8B-B14F-4D97-AF65-F5344CB8AC3E}">
        <p14:creationId xmlns:p14="http://schemas.microsoft.com/office/powerpoint/2010/main" val="10268633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It's Your breath in our lungs So we pour out our praise We pour out our praise It's Your breath in our</a:t>
            </a:r>
          </a:p>
        </p:txBody>
      </p:sp>
    </p:spTree>
    <p:extLst>
      <p:ext uri="{BB962C8B-B14F-4D97-AF65-F5344CB8AC3E}">
        <p14:creationId xmlns:p14="http://schemas.microsoft.com/office/powerpoint/2010/main" val="4256222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lungs So we pour out our praise to You only It's Your breath in our lungs So we pour out our praise We</a:t>
            </a:r>
          </a:p>
        </p:txBody>
      </p:sp>
    </p:spTree>
    <p:extLst>
      <p:ext uri="{BB962C8B-B14F-4D97-AF65-F5344CB8AC3E}">
        <p14:creationId xmlns:p14="http://schemas.microsoft.com/office/powerpoint/2010/main" val="518080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unfailing love. That you would would take my place. That you would bear my cross. You laid down your</a:t>
            </a:r>
          </a:p>
        </p:txBody>
      </p:sp>
    </p:spTree>
    <p:extLst>
      <p:ext uri="{BB962C8B-B14F-4D97-AF65-F5344CB8AC3E}">
        <p14:creationId xmlns:p14="http://schemas.microsoft.com/office/powerpoint/2010/main" val="25823790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pour out our praise It's Your breath in our lungs So we pour out our praise to You only</a:t>
            </a:r>
          </a:p>
        </p:txBody>
      </p:sp>
    </p:spTree>
    <p:extLst>
      <p:ext uri="{BB962C8B-B14F-4D97-AF65-F5344CB8AC3E}">
        <p14:creationId xmlns:p14="http://schemas.microsoft.com/office/powerpoint/2010/main" val="11050295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Graves into Gardens</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24880334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searched the World but it couldn’t fill me. Man’s empty praise and treasures that fade Are never </a:t>
            </a:r>
          </a:p>
        </p:txBody>
      </p:sp>
    </p:spTree>
    <p:extLst>
      <p:ext uri="{BB962C8B-B14F-4D97-AF65-F5344CB8AC3E}">
        <p14:creationId xmlns:p14="http://schemas.microsoft.com/office/powerpoint/2010/main" val="18389929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Then you came along and put me back together And every desire Is now satisfied here in</a:t>
            </a:r>
          </a:p>
        </p:txBody>
      </p:sp>
    </p:spTree>
    <p:extLst>
      <p:ext uri="{BB962C8B-B14F-4D97-AF65-F5344CB8AC3E}">
        <p14:creationId xmlns:p14="http://schemas.microsoft.com/office/powerpoint/2010/main" val="20870983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Oh’ there’s nothing better than you. There’s nothing better than you. Lord there’s nothing</a:t>
            </a:r>
          </a:p>
        </p:txBody>
      </p:sp>
    </p:spTree>
    <p:extLst>
      <p:ext uri="{BB962C8B-B14F-4D97-AF65-F5344CB8AC3E}">
        <p14:creationId xmlns:p14="http://schemas.microsoft.com/office/powerpoint/2010/main" val="37800644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is better than you.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not afraid to show you my weakness. My failures and flaws Lord you’ve </a:t>
            </a:r>
          </a:p>
        </p:txBody>
      </p:sp>
    </p:spTree>
    <p:extLst>
      <p:ext uri="{BB962C8B-B14F-4D97-AF65-F5344CB8AC3E}">
        <p14:creationId xmlns:p14="http://schemas.microsoft.com/office/powerpoint/2010/main" val="32117663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Seen them all and you still call me </a:t>
            </a:r>
            <a:r>
              <a:rPr lang="en-US" sz="4000" dirty="0" err="1">
                <a:solidFill>
                  <a:schemeClr val="bg1"/>
                </a:solidFill>
                <a:latin typeface="Arial"/>
                <a:ea typeface="+mn-lt"/>
                <a:cs typeface="+mn-lt"/>
              </a:rPr>
              <a:t>friend.Cause</a:t>
            </a:r>
            <a:r>
              <a:rPr lang="en-US" sz="4000" dirty="0">
                <a:solidFill>
                  <a:schemeClr val="bg1"/>
                </a:solidFill>
                <a:latin typeface="Arial"/>
                <a:ea typeface="+mn-lt"/>
                <a:cs typeface="+mn-lt"/>
              </a:rPr>
              <a:t> the God of the mountain. Is the God of the Valley. </a:t>
            </a:r>
          </a:p>
        </p:txBody>
      </p:sp>
    </p:spTree>
    <p:extLst>
      <p:ext uri="{BB962C8B-B14F-4D97-AF65-F5344CB8AC3E}">
        <p14:creationId xmlns:p14="http://schemas.microsoft.com/office/powerpoint/2010/main" val="30971797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 a place. Your mercy and grace. Wont find me again. Oh there’s nothing better than you. There’s </a:t>
            </a:r>
          </a:p>
        </p:txBody>
      </p:sp>
    </p:spTree>
    <p:extLst>
      <p:ext uri="{BB962C8B-B14F-4D97-AF65-F5344CB8AC3E}">
        <p14:creationId xmlns:p14="http://schemas.microsoft.com/office/powerpoint/2010/main" val="27388645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better than you. Lord there’s nothing. Nothing is better than you. Oh there’s nothing better</a:t>
            </a:r>
          </a:p>
        </p:txBody>
      </p:sp>
    </p:spTree>
    <p:extLst>
      <p:ext uri="{BB962C8B-B14F-4D97-AF65-F5344CB8AC3E}">
        <p14:creationId xmlns:p14="http://schemas.microsoft.com/office/powerpoint/2010/main" val="4041481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than you. There’s nothing better than you. Lord’ there’s nothing. Nothing is better than you.</a:t>
            </a:r>
          </a:p>
        </p:txBody>
      </p:sp>
    </p:spTree>
    <p:extLst>
      <p:ext uri="{BB962C8B-B14F-4D97-AF65-F5344CB8AC3E}">
        <p14:creationId xmlns:p14="http://schemas.microsoft.com/office/powerpoint/2010/main" val="3797729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life. That I would be set free. Oh, Jesus I sing for all that you’ve done for me. Who brings our chaos back </a:t>
            </a:r>
          </a:p>
        </p:txBody>
      </p:sp>
    </p:spTree>
    <p:extLst>
      <p:ext uri="{BB962C8B-B14F-4D97-AF65-F5344CB8AC3E}">
        <p14:creationId xmlns:p14="http://schemas.microsoft.com/office/powerpoint/2010/main" val="25586789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turn mourning to dancing. You give beauty for ashes. You turn shame into glory. You’re the only one </a:t>
            </a:r>
          </a:p>
        </p:txBody>
      </p:sp>
    </p:spTree>
    <p:extLst>
      <p:ext uri="{BB962C8B-B14F-4D97-AF65-F5344CB8AC3E}">
        <p14:creationId xmlns:p14="http://schemas.microsoft.com/office/powerpoint/2010/main" val="28246540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can. You turn mourning to dancing. You give beauty for ashes. You turn shame into glory. You’re</a:t>
            </a:r>
          </a:p>
        </p:txBody>
      </p:sp>
    </p:spTree>
    <p:extLst>
      <p:ext uri="{BB962C8B-B14F-4D97-AF65-F5344CB8AC3E}">
        <p14:creationId xmlns:p14="http://schemas.microsoft.com/office/powerpoint/2010/main" val="5421628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only one who can. You turn graves into gardens. You turn bones into armies. You turn seas into </a:t>
            </a:r>
          </a:p>
        </p:txBody>
      </p:sp>
    </p:spTree>
    <p:extLst>
      <p:ext uri="{BB962C8B-B14F-4D97-AF65-F5344CB8AC3E}">
        <p14:creationId xmlns:p14="http://schemas.microsoft.com/office/powerpoint/2010/main" val="26903288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Highways. You’re the only one who can you’re the only one who can. Oh there’s nothing better than you</a:t>
            </a:r>
          </a:p>
        </p:txBody>
      </p:sp>
    </p:spTree>
    <p:extLst>
      <p:ext uri="{BB962C8B-B14F-4D97-AF65-F5344CB8AC3E}">
        <p14:creationId xmlns:p14="http://schemas.microsoft.com/office/powerpoint/2010/main" val="1961177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nothing better than you. Lord there’s nothing. Nothing is better than you. Oh there’s nothing better </a:t>
            </a:r>
          </a:p>
        </p:txBody>
      </p:sp>
    </p:spTree>
    <p:extLst>
      <p:ext uri="{BB962C8B-B14F-4D97-AF65-F5344CB8AC3E}">
        <p14:creationId xmlns:p14="http://schemas.microsoft.com/office/powerpoint/2010/main" val="33863875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 you. There’s nothing better than you. Lord, there’s nothing. Nothing is better than you. You turn</a:t>
            </a:r>
          </a:p>
        </p:txBody>
      </p:sp>
    </p:spTree>
    <p:extLst>
      <p:ext uri="{BB962C8B-B14F-4D97-AF65-F5344CB8AC3E}">
        <p14:creationId xmlns:p14="http://schemas.microsoft.com/office/powerpoint/2010/main" val="26113138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Graves into gardens. You turn bones into armies. You turn seas into highways. You’re the only one who </a:t>
            </a:r>
          </a:p>
        </p:txBody>
      </p:sp>
    </p:spTree>
    <p:extLst>
      <p:ext uri="{BB962C8B-B14F-4D97-AF65-F5344CB8AC3E}">
        <p14:creationId xmlns:p14="http://schemas.microsoft.com/office/powerpoint/2010/main" val="39357208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You turn graves into gardens. You turn bones into armies. You turn seas into highways you’re the </a:t>
            </a:r>
          </a:p>
        </p:txBody>
      </p:sp>
    </p:spTree>
    <p:extLst>
      <p:ext uri="{BB962C8B-B14F-4D97-AF65-F5344CB8AC3E}">
        <p14:creationId xmlns:p14="http://schemas.microsoft.com/office/powerpoint/2010/main" val="9010852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Only one who can. You’re the only one who. You’re the only one who can.</a:t>
            </a:r>
          </a:p>
        </p:txBody>
      </p:sp>
    </p:spTree>
    <p:extLst>
      <p:ext uri="{BB962C8B-B14F-4D97-AF65-F5344CB8AC3E}">
        <p14:creationId xmlns:p14="http://schemas.microsoft.com/office/powerpoint/2010/main" val="13829713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above all names Be exalted now in the heavens As Your glory fills this place You alone deserve 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82137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1275936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praise You’re the name above all names Worthy is Your name, Jesus You deserve the praise Worthy is</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5358531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Your name Worthy is Your name, Jesus You deserve the praise Worthy is Your name Worthy is Your</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2826993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name, Jesus You deserve the praise Worthy is Your name Worthy is Your name, Jesus You deserve the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2159956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praise Worthy is Your name Oh, oh</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5465807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Goodness of God</a:t>
            </a:r>
          </a:p>
          <a:p>
            <a:pPr marL="0" indent="0" algn="ctr">
              <a:buNone/>
            </a:pPr>
            <a:r>
              <a:rPr lang="en-US" sz="4000" b="1" dirty="0">
                <a:solidFill>
                  <a:schemeClr val="bg1"/>
                </a:solidFill>
                <a:latin typeface="Arial"/>
                <a:ea typeface="+mn-lt"/>
                <a:cs typeface="+mn-lt"/>
              </a:rPr>
              <a:t>(by Bethel)</a:t>
            </a:r>
          </a:p>
        </p:txBody>
      </p:sp>
    </p:spTree>
    <p:extLst>
      <p:ext uri="{BB962C8B-B14F-4D97-AF65-F5344CB8AC3E}">
        <p14:creationId xmlns:p14="http://schemas.microsoft.com/office/powerpoint/2010/main" val="18111120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love You, Lord For Your mercy never fails me All my days, I've been held in Your hands From the moment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66005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that I wake up Until I lay my head Oh, I will sing of the goodness of God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247881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faithful And all my life You have been so, so good With every breath that I am able Oh, I will sing of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432193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of God I love Your voice You have led me through the fire In the darkest night You are close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65045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God (yeah) And all my life You have been faithful (oh) And all my life You have been so, so good With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005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37499825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every breath that I am able Oh, I will sing of the goodness of God (yeah)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386818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running after It's running after me Your goodness is running after It's running after me With my life laid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994615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down I'm surrendered now I give You everything</a:t>
            </a:r>
          </a:p>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520449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me (oh-oh)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 after me Your goodness is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It's running after me With my life laid down I'm surrendered now I give You everything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is running after It keeps running after me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all my life You have been faithful And all my life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have been 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a:t>
            </a:r>
          </a:p>
        </p:txBody>
      </p:sp>
    </p:spTree>
    <p:extLst>
      <p:ext uri="{BB962C8B-B14F-4D97-AF65-F5344CB8AC3E}">
        <p14:creationId xmlns:p14="http://schemas.microsoft.com/office/powerpoint/2010/main" val="5671400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all my life You have been faithful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630537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 Oh, I'm </a:t>
            </a:r>
            <a:r>
              <a:rPr lang="en-US" sz="4000" dirty="0" err="1">
                <a:solidFill>
                  <a:schemeClr val="bg1"/>
                </a:solidFill>
                <a:latin typeface="Arial" panose="020B0604020202020204" pitchFamily="34" charset="0"/>
                <a:ea typeface="+mn-lt"/>
                <a:cs typeface="Arial" panose="020B0604020202020204" pitchFamily="34" charset="0"/>
              </a:rPr>
              <a:t>gonna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5770321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of the goodness of God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13045</TotalTime>
  <Words>4701</Words>
  <Application>Microsoft Office PowerPoint</Application>
  <PresentationFormat>Widescreen</PresentationFormat>
  <Paragraphs>361</Paragraphs>
  <Slides>153</Slides>
  <Notes>0</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153</vt:i4>
      </vt:variant>
    </vt:vector>
  </HeadingPairs>
  <TitlesOfParts>
    <vt:vector size="164"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744</cp:revision>
  <dcterms:created xsi:type="dcterms:W3CDTF">2009-08-18T08:19:59Z</dcterms:created>
  <dcterms:modified xsi:type="dcterms:W3CDTF">2023-06-23T21:03:53Z</dcterms:modified>
</cp:coreProperties>
</file>