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47"/>
  </p:notesMasterIdLst>
  <p:handoutMasterIdLst>
    <p:handoutMasterId r:id="rId148"/>
  </p:handoutMasterIdLst>
  <p:sldIdLst>
    <p:sldId id="976" r:id="rId5"/>
    <p:sldId id="420" r:id="rId6"/>
    <p:sldId id="421" r:id="rId7"/>
    <p:sldId id="422" r:id="rId8"/>
    <p:sldId id="423" r:id="rId9"/>
    <p:sldId id="424" r:id="rId10"/>
    <p:sldId id="425" r:id="rId11"/>
    <p:sldId id="1468" r:id="rId12"/>
    <p:sldId id="1469" r:id="rId13"/>
    <p:sldId id="428" r:id="rId14"/>
    <p:sldId id="429" r:id="rId15"/>
    <p:sldId id="419" r:id="rId16"/>
    <p:sldId id="430" r:id="rId17"/>
    <p:sldId id="432" r:id="rId18"/>
    <p:sldId id="1470" r:id="rId19"/>
    <p:sldId id="1471" r:id="rId20"/>
    <p:sldId id="1472" r:id="rId21"/>
    <p:sldId id="1473" r:id="rId22"/>
    <p:sldId id="1474" r:id="rId23"/>
    <p:sldId id="1475" r:id="rId24"/>
    <p:sldId id="1476" r:id="rId25"/>
    <p:sldId id="1477" r:id="rId26"/>
    <p:sldId id="1478" r:id="rId27"/>
    <p:sldId id="1014" r:id="rId28"/>
    <p:sldId id="1041" r:id="rId29"/>
    <p:sldId id="1042" r:id="rId30"/>
    <p:sldId id="1043" r:id="rId31"/>
    <p:sldId id="1044" r:id="rId32"/>
    <p:sldId id="1045" r:id="rId33"/>
    <p:sldId id="1004" r:id="rId34"/>
    <p:sldId id="1005" r:id="rId35"/>
    <p:sldId id="1006" r:id="rId36"/>
    <p:sldId id="1405" r:id="rId37"/>
    <p:sldId id="1406" r:id="rId38"/>
    <p:sldId id="1407" r:id="rId39"/>
    <p:sldId id="1408" r:id="rId40"/>
    <p:sldId id="1011" r:id="rId41"/>
    <p:sldId id="1012" r:id="rId42"/>
    <p:sldId id="1013" r:id="rId43"/>
    <p:sldId id="1409" r:id="rId44"/>
    <p:sldId id="1410" r:id="rId45"/>
    <p:sldId id="321" r:id="rId46"/>
    <p:sldId id="322" r:id="rId47"/>
    <p:sldId id="1270" r:id="rId48"/>
    <p:sldId id="1330" r:id="rId49"/>
    <p:sldId id="1331" r:id="rId50"/>
    <p:sldId id="1332" r:id="rId51"/>
    <p:sldId id="1333" r:id="rId52"/>
    <p:sldId id="1334" r:id="rId53"/>
    <p:sldId id="1335" r:id="rId54"/>
    <p:sldId id="1336" r:id="rId55"/>
    <p:sldId id="1337" r:id="rId56"/>
    <p:sldId id="1338" r:id="rId57"/>
    <p:sldId id="1339" r:id="rId58"/>
    <p:sldId id="1340" r:id="rId59"/>
    <p:sldId id="1341" r:id="rId60"/>
    <p:sldId id="1342" r:id="rId61"/>
    <p:sldId id="1233" r:id="rId62"/>
    <p:sldId id="1234" r:id="rId63"/>
    <p:sldId id="1343" r:id="rId64"/>
    <p:sldId id="1344" r:id="rId65"/>
    <p:sldId id="1136" r:id="rId66"/>
    <p:sldId id="1381" r:id="rId67"/>
    <p:sldId id="1382" r:id="rId68"/>
    <p:sldId id="1383" r:id="rId69"/>
    <p:sldId id="1384" r:id="rId70"/>
    <p:sldId id="459" r:id="rId71"/>
    <p:sldId id="1429" r:id="rId72"/>
    <p:sldId id="461" r:id="rId73"/>
    <p:sldId id="1430" r:id="rId74"/>
    <p:sldId id="463" r:id="rId75"/>
    <p:sldId id="991" r:id="rId76"/>
    <p:sldId id="1431" r:id="rId77"/>
    <p:sldId id="466" r:id="rId78"/>
    <p:sldId id="467" r:id="rId79"/>
    <p:sldId id="468" r:id="rId80"/>
    <p:sldId id="469" r:id="rId81"/>
    <p:sldId id="470" r:id="rId82"/>
    <p:sldId id="471" r:id="rId83"/>
    <p:sldId id="1432" r:id="rId84"/>
    <p:sldId id="1433" r:id="rId85"/>
    <p:sldId id="1434" r:id="rId86"/>
    <p:sldId id="1435" r:id="rId87"/>
    <p:sldId id="1436" r:id="rId88"/>
    <p:sldId id="1437" r:id="rId89"/>
    <p:sldId id="1438" r:id="rId90"/>
    <p:sldId id="1439" r:id="rId91"/>
    <p:sldId id="1440" r:id="rId92"/>
    <p:sldId id="1441" r:id="rId93"/>
    <p:sldId id="1442" r:id="rId94"/>
    <p:sldId id="1443" r:id="rId95"/>
    <p:sldId id="460" r:id="rId96"/>
    <p:sldId id="826" r:id="rId97"/>
    <p:sldId id="999" r:id="rId98"/>
    <p:sldId id="1000" r:id="rId99"/>
    <p:sldId id="1001" r:id="rId100"/>
    <p:sldId id="1040" r:id="rId101"/>
    <p:sldId id="464" r:id="rId102"/>
    <p:sldId id="833" r:id="rId103"/>
    <p:sldId id="465" r:id="rId104"/>
    <p:sldId id="373" r:id="rId105"/>
    <p:sldId id="978" r:id="rId106"/>
    <p:sldId id="374" r:id="rId107"/>
    <p:sldId id="979" r:id="rId108"/>
    <p:sldId id="375" r:id="rId109"/>
    <p:sldId id="981" r:id="rId110"/>
    <p:sldId id="980" r:id="rId111"/>
    <p:sldId id="985" r:id="rId112"/>
    <p:sldId id="984" r:id="rId113"/>
    <p:sldId id="1003" r:id="rId114"/>
    <p:sldId id="983" r:id="rId115"/>
    <p:sldId id="1002" r:id="rId116"/>
    <p:sldId id="1016" r:id="rId117"/>
    <p:sldId id="1015" r:id="rId118"/>
    <p:sldId id="1026" r:id="rId119"/>
    <p:sldId id="1025" r:id="rId120"/>
    <p:sldId id="1024" r:id="rId121"/>
    <p:sldId id="1023" r:id="rId122"/>
    <p:sldId id="1022" r:id="rId123"/>
    <p:sldId id="1428" r:id="rId124"/>
    <p:sldId id="1427" r:id="rId125"/>
    <p:sldId id="1426" r:id="rId126"/>
    <p:sldId id="1425" r:id="rId127"/>
    <p:sldId id="1424" r:id="rId128"/>
    <p:sldId id="1423" r:id="rId129"/>
    <p:sldId id="1422" r:id="rId130"/>
    <p:sldId id="1421" r:id="rId131"/>
    <p:sldId id="1420" r:id="rId132"/>
    <p:sldId id="1419" r:id="rId133"/>
    <p:sldId id="1418" r:id="rId134"/>
    <p:sldId id="1417" r:id="rId135"/>
    <p:sldId id="1416" r:id="rId136"/>
    <p:sldId id="1415" r:id="rId137"/>
    <p:sldId id="1414" r:id="rId138"/>
    <p:sldId id="969" r:id="rId139"/>
    <p:sldId id="970" r:id="rId140"/>
    <p:sldId id="971" r:id="rId141"/>
    <p:sldId id="972" r:id="rId142"/>
    <p:sldId id="973" r:id="rId143"/>
    <p:sldId id="974" r:id="rId144"/>
    <p:sldId id="975" r:id="rId145"/>
    <p:sldId id="852" r:id="rId1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6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8/4/2023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8/4/2023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8/4/2023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8/4/2023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8/4/2023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8/4/2023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8/4/2023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92498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06197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56127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019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52436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4356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7815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03428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042683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0291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2329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8/4/2023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89543893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did Jesus come to destroy?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Power of Sin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9:22</a:t>
            </a: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according to the law almost all things are purified with blood, and without shedding of blood there is no remission"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1:7-14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7 In Him we have redemption through His blood, the forgiveness of sins, according to the riches of His grace 8 which He made to abound toward us in all wisdom and prudence, 9 having made known to us the mystery of His will, according to His good pleasure which He purposed in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that in the dispensation of the fullness of the times He might gather together in one all things in Christ, both which are in heaven and which are on earth--in Him. 11 In Him also we have obtained an inheritance, being predestined according to the purpose of Him who works all things according to the counsel of His will, 12 that we who first trusted in Christ should be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Jesus Destroyed Sickness with His Ministry and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2:21-24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For to this you were called, because Christ also suffered for us, leaving us an example, that you should follow His steps: 22 "Who committed no sin, Nor was deceit found in His mouth";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who, when He was reviled, did not revile in return; when He suffered, He did not threaten, but committed Himself to Him who judges righteously; 24 who Himself bore our sins in His own body on the tree, that we, having died to sins, might live for righteousness--by whose stripes you were healed.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Or do you not know that your body is the temple of the Holy Spirit who is in you, whom you have from God, and you are not your own? 20 For you were bought at a price; therefore glorify God in your body and in your spirit, which are God's.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Sickness comes from the devil.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5:17-21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For if by the one man's offense death reigned through the one, much more those who receive abundance of grace and of the gift of righteousness will reign in life through the One,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Moreover the law entered that the offense might abound. But where sin abounded, grace abounded much more, 21 so that as sin reigned in death, even so grace might reign through righteousness to eternal life through Jesus Christ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Every Good thing comes from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Every good gift and every perfect gift is from above, and comes down from the Father of lights, with whom there is no variation or shadow of turning. 18 Of His own will He brought us forth by the word of truth, that we might be a kind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firstfruits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His creatures.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49:25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By the God of your father who will help you, And by the Almighty who will bless you With blessings of heaven above, Blessings of the deep that lies beneath, Blessings of the breasts and of the womb.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Now this is the confidence that we have in Him, that if we ask anything according to His will, He hears us. 15 And if we know that He hears us, whatever we ask, we know that we have the petitions that we have asked of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Jesus Destroyed Poverty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you know the grace of our Lord Jesus Christ, that though He was rich, yet for your sakes He became poor, that you through His poverty might become rich"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my God shall supply all your need according to His riches in glory by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6:33-34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seek first the kingdom of God and His righteousness, and all these things shall be added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34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do not worry about tomorrow, for tomorrow will worry about its own things. Sufficient for the day is its own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3 John 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"Beloved, I pray that you may prosper in all things and be in health, just as your soul prospers"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Jesus came to destroy Fear and through His Word give us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God has not given us a spirit of fear, but of power and of love and of a sound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82382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119:103-106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103 How sweet are Your words to my taste, Sweeter than honey to my mouth! 104 Through Your precepts I get understanding; Therefore I hate every false way. 105 Your word is a lamp to my feet And a light to my path. 106 I have sworn and confirmed That I will keep Your righteous judgments.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5:8-14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you were once darkness, but now you are light in the Lord. Walk as children of light 9(for the fruit of the Spirit is in all goodness, righteousness, and truth), 10 finding out what is acceptable to the Lord. 11 And have no fellowship with the unfruitful works of darkness, but rather expose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it is shameful even to speak of those things which are done by them in secret. 13 But all things that are exposed are made manifest by the light, for whatever makes manifest is light. 14 Therefore He says: "Awake, you who sleep, Arise from the dead, And Christ will give you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5497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You are of God, little children, and have overcome them, because He who is in you is greater than he who is in the world. 5 They are of the world. Therefore they speak as of the world, and the world hears them. 6 We are of God. He who knows God hears us; he who is not of God does not hear us. By this we know the spirit of truth and the spirit of error.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009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No weapon formed against you shall prosper, And every tongue which rises against you in judgment You shall condemn. This is the heritage of the servants of the LORD, And their righteousness is from Me," Says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563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Jesus Came to Eventually Destroy the Devil!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10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devil, who deceived them, was cast into the lake of fire and brimstone where the beast and the false prophet are. And they will be tormented day and night forever and 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2739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107"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Then Death and Hades were cast into the lake of fire. This is the second death. 15 And anyone not found written in the Book of Life was cast into the lake of fire.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8590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t>
            </a:r>
            <a:r>
              <a:rPr lang="en-US" sz="4000" dirty="0">
                <a:effectLst/>
                <a:latin typeface="Verdana" panose="020B0604030504040204" pitchFamily="34" charset="0"/>
                <a:ea typeface="Calibri" panose="020F0502020204030204" pitchFamily="34" charset="0"/>
                <a:cs typeface="Times New Roman" panose="02020603050405020304" pitchFamily="18" charset="0"/>
              </a:rPr>
              <a:t>looking unto Jesus, the author and finisher of our faith, who for the joy that was set before Him endured the cross, despising the shame, and has sat down at the right hand of the throne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221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Christ is the same yesterday, today, and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3779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I Am To Worship”</a:t>
            </a:r>
          </a:p>
          <a:p>
            <a:pPr marL="0" indent="0" algn="ctr">
              <a:buNone/>
            </a:pPr>
            <a:r>
              <a:rPr lang="en-US" sz="4400" b="1" dirty="0">
                <a:solidFill>
                  <a:schemeClr val="bg1"/>
                </a:solidFill>
                <a:latin typeface="Arial"/>
                <a:ea typeface="+mn-lt"/>
                <a:cs typeface="+mn-lt"/>
              </a:rPr>
              <a:t>(Hillsong Worship)</a:t>
            </a:r>
          </a:p>
        </p:txBody>
      </p:sp>
    </p:spTree>
    <p:extLst>
      <p:ext uri="{BB962C8B-B14F-4D97-AF65-F5344CB8AC3E}">
        <p14:creationId xmlns:p14="http://schemas.microsoft.com/office/powerpoint/2010/main" val="37743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the world You stepped down into darkness</a:t>
            </a:r>
          </a:p>
          <a:p>
            <a:pPr marL="0" indent="0" algn="ctr">
              <a:buNone/>
            </a:pPr>
            <a:r>
              <a:rPr lang="en-US" sz="4000" dirty="0">
                <a:solidFill>
                  <a:schemeClr val="bg1"/>
                </a:solidFill>
                <a:latin typeface="Arial"/>
                <a:ea typeface="+mn-lt"/>
                <a:cs typeface="+mn-lt"/>
              </a:rPr>
              <a:t>Opened my eyes, let me see Beauty that made this</a:t>
            </a:r>
          </a:p>
        </p:txBody>
      </p:sp>
    </p:spTree>
    <p:extLst>
      <p:ext uri="{BB962C8B-B14F-4D97-AF65-F5344CB8AC3E}">
        <p14:creationId xmlns:p14="http://schemas.microsoft.com/office/powerpoint/2010/main" val="158151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heart adore You Hope of a life spent with You Here I am to worship Here I am to bow down Here I am to</a:t>
            </a:r>
          </a:p>
        </p:txBody>
      </p:sp>
    </p:spTree>
    <p:extLst>
      <p:ext uri="{BB962C8B-B14F-4D97-AF65-F5344CB8AC3E}">
        <p14:creationId xmlns:p14="http://schemas.microsoft.com/office/powerpoint/2010/main" val="16546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say that You're my God You're altogether lovely</a:t>
            </a:r>
          </a:p>
          <a:p>
            <a:pPr marL="0" indent="0" algn="ctr">
              <a:buNone/>
            </a:pPr>
            <a:r>
              <a:rPr lang="en-US" sz="4000" dirty="0">
                <a:solidFill>
                  <a:schemeClr val="bg1"/>
                </a:solidFill>
                <a:latin typeface="Arial"/>
                <a:ea typeface="+mn-lt"/>
                <a:cs typeface="+mn-lt"/>
              </a:rPr>
              <a:t>Altogether worthy Altogether wonderful to me King of all days Oh, so highly exalted Glorious in heaven</a:t>
            </a:r>
          </a:p>
        </p:txBody>
      </p:sp>
    </p:spTree>
    <p:extLst>
      <p:ext uri="{BB962C8B-B14F-4D97-AF65-F5344CB8AC3E}">
        <p14:creationId xmlns:p14="http://schemas.microsoft.com/office/powerpoint/2010/main" val="1407556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above Humbly You came to the earth You created All for love's sake became poor Here I am to worship</a:t>
            </a:r>
          </a:p>
        </p:txBody>
      </p:sp>
    </p:spTree>
    <p:extLst>
      <p:ext uri="{BB962C8B-B14F-4D97-AF65-F5344CB8AC3E}">
        <p14:creationId xmlns:p14="http://schemas.microsoft.com/office/powerpoint/2010/main" val="139596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Here I am to bow down Here I am to say that You're my God You're altogether lovely Altogether worthy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20104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Altogether wonderful to me Well, I'll never know how much it cost To see my sin upon that cross Well, I'll</a:t>
            </a:r>
          </a:p>
        </p:txBody>
      </p:sp>
    </p:spTree>
    <p:extLst>
      <p:ext uri="{BB962C8B-B14F-4D97-AF65-F5344CB8AC3E}">
        <p14:creationId xmlns:p14="http://schemas.microsoft.com/office/powerpoint/2010/main" val="1426225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 know how much it cost To see my sin upon that cross Well, I'll never know how much it cost To</a:t>
            </a:r>
          </a:p>
        </p:txBody>
      </p:sp>
    </p:spTree>
    <p:extLst>
      <p:ext uri="{BB962C8B-B14F-4D97-AF65-F5344CB8AC3E}">
        <p14:creationId xmlns:p14="http://schemas.microsoft.com/office/powerpoint/2010/main" val="1939470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see my sin upon that cross Well, I'll never know how much it cost To see my sin upon that cross</a:t>
            </a:r>
          </a:p>
        </p:txBody>
      </p:sp>
    </p:spTree>
    <p:extLst>
      <p:ext uri="{BB962C8B-B14F-4D97-AF65-F5344CB8AC3E}">
        <p14:creationId xmlns:p14="http://schemas.microsoft.com/office/powerpoint/2010/main" val="218582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Waymaker</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(Tasha Cobbs )</a:t>
            </a:r>
          </a:p>
        </p:txBody>
      </p:sp>
    </p:spTree>
    <p:extLst>
      <p:ext uri="{BB962C8B-B14F-4D97-AF65-F5344CB8AC3E}">
        <p14:creationId xmlns:p14="http://schemas.microsoft.com/office/powerpoint/2010/main" val="19197010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[Verse 1] You are here, moving in our midst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a:t>
            </a:r>
          </a:p>
        </p:txBody>
      </p:sp>
    </p:spTree>
    <p:extLst>
      <p:ext uri="{BB962C8B-B14F-4D97-AF65-F5344CB8AC3E}">
        <p14:creationId xmlns:p14="http://schemas.microsoft.com/office/powerpoint/2010/main" val="253212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working in this place I worship You, I worship You</a:t>
            </a:r>
          </a:p>
          <a:p>
            <a:pPr marL="0" indent="0" algn="ctr">
              <a:buNone/>
            </a:pPr>
            <a:r>
              <a:rPr lang="en-US" sz="4000" dirty="0">
                <a:solidFill>
                  <a:schemeClr val="bg1"/>
                </a:solidFill>
                <a:latin typeface="Arial"/>
                <a:ea typeface="+mn-lt"/>
                <a:cs typeface="+mn-lt"/>
              </a:rPr>
              <a:t>You are here, moving in our midst I worship You, I</a:t>
            </a:r>
          </a:p>
        </p:txBody>
      </p:sp>
    </p:spTree>
    <p:extLst>
      <p:ext uri="{BB962C8B-B14F-4D97-AF65-F5344CB8AC3E}">
        <p14:creationId xmlns:p14="http://schemas.microsoft.com/office/powerpoint/2010/main" val="1516234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working in this place</a:t>
            </a:r>
          </a:p>
          <a:p>
            <a:pPr marL="0" indent="0" algn="ctr">
              <a:buNone/>
            </a:pPr>
            <a:r>
              <a:rPr lang="en-US" sz="4000" dirty="0">
                <a:solidFill>
                  <a:schemeClr val="bg1"/>
                </a:solidFill>
                <a:latin typeface="Arial"/>
                <a:ea typeface="+mn-lt"/>
                <a:cs typeface="+mn-lt"/>
              </a:rPr>
              <a:t>I worship You, I worship You [Chorus]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29594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You are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86412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[Verse 2]</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196799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here, touching every heart I worship You, I worship You </a:t>
            </a:r>
            <a:r>
              <a:rPr lang="en-US" sz="4000" dirty="0" err="1">
                <a:solidFill>
                  <a:schemeClr val="bg1"/>
                </a:solidFill>
                <a:latin typeface="Arial"/>
                <a:ea typeface="+mn-lt"/>
                <a:cs typeface="+mn-lt"/>
              </a:rPr>
              <a:t>You</a:t>
            </a:r>
            <a:r>
              <a:rPr lang="en-US" sz="4000" dirty="0">
                <a:solidFill>
                  <a:schemeClr val="bg1"/>
                </a:solidFill>
                <a:latin typeface="Arial"/>
                <a:ea typeface="+mn-lt"/>
                <a:cs typeface="+mn-lt"/>
              </a:rPr>
              <a:t> are here, healing every heart I</a:t>
            </a:r>
          </a:p>
        </p:txBody>
      </p:sp>
    </p:spTree>
    <p:extLst>
      <p:ext uri="{BB962C8B-B14F-4D97-AF65-F5344CB8AC3E}">
        <p14:creationId xmlns:p14="http://schemas.microsoft.com/office/powerpoint/2010/main" val="258651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You, I worship You [Verse 3] You are here, turning lives around I worship You, I worship You </a:t>
            </a:r>
            <a:r>
              <a:rPr lang="en-US" sz="4000" dirty="0" err="1">
                <a:solidFill>
                  <a:schemeClr val="bg1"/>
                </a:solidFill>
                <a:latin typeface="Arial"/>
                <a:ea typeface="+mn-lt"/>
                <a:cs typeface="+mn-lt"/>
              </a:rPr>
              <a:t>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441824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here, mending every heart I worship You, yeah, I worship You, Lord [Chorus] And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18481976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 worker Promise keeper, light in the darkness</a:t>
            </a:r>
          </a:p>
          <a:p>
            <a:pPr marL="0" indent="0" algn="ctr">
              <a:buNone/>
            </a:pPr>
            <a:r>
              <a:rPr lang="en-US" sz="4000" dirty="0">
                <a:solidFill>
                  <a:schemeClr val="bg1"/>
                </a:solidFill>
                <a:latin typeface="Arial"/>
                <a:ea typeface="+mn-lt"/>
                <a:cs typeface="+mn-lt"/>
              </a:rPr>
              <a:t>My God, that is who You are Yeah, You are the</a:t>
            </a:r>
          </a:p>
        </p:txBody>
      </p:sp>
    </p:spTree>
    <p:extLst>
      <p:ext uri="{BB962C8B-B14F-4D97-AF65-F5344CB8AC3E}">
        <p14:creationId xmlns:p14="http://schemas.microsoft.com/office/powerpoint/2010/main" val="35513819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a:t>
            </a:r>
          </a:p>
        </p:txBody>
      </p:sp>
    </p:spTree>
    <p:extLst>
      <p:ext uri="{BB962C8B-B14F-4D97-AF65-F5344CB8AC3E}">
        <p14:creationId xmlns:p14="http://schemas.microsoft.com/office/powerpoint/2010/main" val="772323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Yeah, sing it again You are,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a:t>
            </a:r>
          </a:p>
        </p:txBody>
      </p:sp>
    </p:spTree>
    <p:extLst>
      <p:ext uri="{BB962C8B-B14F-4D97-AF65-F5344CB8AC3E}">
        <p14:creationId xmlns:p14="http://schemas.microsoft.com/office/powerpoint/2010/main" val="41631507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God, that is who You are Oh, it's who You are, Jesus,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a:t>
            </a:r>
          </a:p>
        </p:txBody>
      </p:sp>
    </p:spTree>
    <p:extLst>
      <p:ext uri="{BB962C8B-B14F-4D97-AF65-F5344CB8AC3E}">
        <p14:creationId xmlns:p14="http://schemas.microsoft.com/office/powerpoint/2010/main" val="62760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keeper, light in the darkness My God, that is who You are You might also like Way Maker [Refrain]</a:t>
            </a:r>
          </a:p>
        </p:txBody>
      </p:sp>
    </p:spTree>
    <p:extLst>
      <p:ext uri="{BB962C8B-B14F-4D97-AF65-F5344CB8AC3E}">
        <p14:creationId xmlns:p14="http://schemas.microsoft.com/office/powerpoint/2010/main" val="176954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that is who You are Oh, that is who You are</a:t>
            </a:r>
          </a:p>
        </p:txBody>
      </p:sp>
    </p:spTree>
    <p:extLst>
      <p:ext uri="{BB962C8B-B14F-4D97-AF65-F5344CB8AC3E}">
        <p14:creationId xmlns:p14="http://schemas.microsoft.com/office/powerpoint/2010/main" val="3852984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and that is who You are (That is who You are) My Jesus, that is who You are</a:t>
            </a:r>
          </a:p>
        </p:txBody>
      </p:sp>
    </p:spTree>
    <p:extLst>
      <p:ext uri="{BB962C8B-B14F-4D97-AF65-F5344CB8AC3E}">
        <p14:creationId xmlns:p14="http://schemas.microsoft.com/office/powerpoint/2010/main" val="871193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Oh, we lift You up, that is who You are (That is who You are) My Jesus [Chorus]</a:t>
            </a:r>
          </a:p>
        </p:txBody>
      </p:sp>
    </p:spTree>
    <p:extLst>
      <p:ext uri="{BB962C8B-B14F-4D97-AF65-F5344CB8AC3E}">
        <p14:creationId xmlns:p14="http://schemas.microsoft.com/office/powerpoint/2010/main" val="238274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 who You are Yes it is, </a:t>
            </a:r>
          </a:p>
        </p:txBody>
      </p:sp>
    </p:spTree>
    <p:extLst>
      <p:ext uri="{BB962C8B-B14F-4D97-AF65-F5344CB8AC3E}">
        <p14:creationId xmlns:p14="http://schemas.microsoft.com/office/powerpoint/2010/main" val="24491274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 worker Promise keeper, light in the darkness My God, that is</a:t>
            </a:r>
          </a:p>
        </p:txBody>
      </p:sp>
    </p:spTree>
    <p:extLst>
      <p:ext uri="{BB962C8B-B14F-4D97-AF65-F5344CB8AC3E}">
        <p14:creationId xmlns:p14="http://schemas.microsoft.com/office/powerpoint/2010/main" val="3523275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[Bridge] Let's sing this together, even when I don't see it Come on, even when Even when</a:t>
            </a:r>
          </a:p>
        </p:txBody>
      </p:sp>
    </p:spTree>
    <p:extLst>
      <p:ext uri="{BB962C8B-B14F-4D97-AF65-F5344CB8AC3E}">
        <p14:creationId xmlns:p14="http://schemas.microsoft.com/office/powerpoint/2010/main" val="38580280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don't see it, You're working Even when I don't feel it, You're working You never stop, You never stop</a:t>
            </a:r>
          </a:p>
        </p:txBody>
      </p:sp>
    </p:spTree>
    <p:extLst>
      <p:ext uri="{BB962C8B-B14F-4D97-AF65-F5344CB8AC3E}">
        <p14:creationId xmlns:p14="http://schemas.microsoft.com/office/powerpoint/2010/main" val="7399777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Come on And even when I don't see it, You’re</a:t>
            </a:r>
          </a:p>
        </p:txBody>
      </p:sp>
    </p:spTree>
    <p:extLst>
      <p:ext uri="{BB962C8B-B14F-4D97-AF65-F5344CB8AC3E}">
        <p14:creationId xmlns:p14="http://schemas.microsoft.com/office/powerpoint/2010/main" val="8743206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Even when I don't feel it, You're working You never stop, You never stop working You never stop, </a:t>
            </a:r>
          </a:p>
        </p:txBody>
      </p:sp>
    </p:spTree>
    <p:extLst>
      <p:ext uri="{BB962C8B-B14F-4D97-AF65-F5344CB8AC3E}">
        <p14:creationId xmlns:p14="http://schemas.microsoft.com/office/powerpoint/2010/main" val="632172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never stop working Oh-oh Even when I don't see it, You're working Even when I don't feel it, You’re</a:t>
            </a:r>
          </a:p>
        </p:txBody>
      </p:sp>
    </p:spTree>
    <p:extLst>
      <p:ext uri="{BB962C8B-B14F-4D97-AF65-F5344CB8AC3E}">
        <p14:creationId xmlns:p14="http://schemas.microsoft.com/office/powerpoint/2010/main" val="33039796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 You never stop, You never stop working Even when I</a:t>
            </a:r>
          </a:p>
        </p:txBody>
      </p:sp>
    </p:spTree>
    <p:extLst>
      <p:ext uri="{BB962C8B-B14F-4D97-AF65-F5344CB8AC3E}">
        <p14:creationId xmlns:p14="http://schemas.microsoft.com/office/powerpoint/2010/main" val="8625757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don't see it, You're working Even when I don't feel it, You're working You never stop, You never stop</a:t>
            </a:r>
          </a:p>
        </p:txBody>
      </p:sp>
    </p:spTree>
    <p:extLst>
      <p:ext uri="{BB962C8B-B14F-4D97-AF65-F5344CB8AC3E}">
        <p14:creationId xmlns:p14="http://schemas.microsoft.com/office/powerpoint/2010/main" val="21797756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working You never stop, You never stop working</a:t>
            </a:r>
          </a:p>
          <a:p>
            <a:pPr marL="0" indent="0" algn="ctr">
              <a:buNone/>
            </a:pPr>
            <a:r>
              <a:rPr lang="en-US" sz="4000" dirty="0">
                <a:solidFill>
                  <a:schemeClr val="bg1"/>
                </a:solidFill>
                <a:latin typeface="Arial"/>
                <a:ea typeface="+mn-lt"/>
                <a:cs typeface="+mn-lt"/>
              </a:rPr>
              <a:t>[Chorus] You are the way maker, yeah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8249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miracle worker Promise keeper, light in the darkness</a:t>
            </a:r>
          </a:p>
          <a:p>
            <a:pPr marL="0" indent="0" algn="ctr">
              <a:buNone/>
            </a:pPr>
            <a:r>
              <a:rPr lang="en-US" sz="4000" dirty="0">
                <a:solidFill>
                  <a:schemeClr val="bg1"/>
                </a:solidFill>
                <a:latin typeface="Arial"/>
                <a:ea typeface="+mn-lt"/>
                <a:cs typeface="+mn-lt"/>
              </a:rPr>
              <a:t>My God, that is who You are </a:t>
            </a:r>
            <a:r>
              <a:rPr lang="en-US" sz="4000" dirty="0" err="1">
                <a:solidFill>
                  <a:schemeClr val="bg1"/>
                </a:solidFill>
                <a:latin typeface="Arial"/>
                <a:ea typeface="+mn-lt"/>
                <a:cs typeface="+mn-lt"/>
              </a:rPr>
              <a:t>Waymaker</a:t>
            </a:r>
            <a:r>
              <a:rPr lang="en-US" sz="4000" dirty="0">
                <a:solidFill>
                  <a:schemeClr val="bg1"/>
                </a:solidFill>
                <a:latin typeface="Arial"/>
                <a:ea typeface="+mn-lt"/>
                <a:cs typeface="+mn-lt"/>
              </a:rPr>
              <a:t>, miracle</a:t>
            </a:r>
          </a:p>
        </p:txBody>
      </p:sp>
    </p:spTree>
    <p:extLst>
      <p:ext uri="{BB962C8B-B14F-4D97-AF65-F5344CB8AC3E}">
        <p14:creationId xmlns:p14="http://schemas.microsoft.com/office/powerpoint/2010/main" val="9859919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worker Promise keeper, light in the darkness My God, that is who You are</a:t>
            </a:r>
          </a:p>
        </p:txBody>
      </p:sp>
    </p:spTree>
    <p:extLst>
      <p:ext uri="{BB962C8B-B14F-4D97-AF65-F5344CB8AC3E}">
        <p14:creationId xmlns:p14="http://schemas.microsoft.com/office/powerpoint/2010/main" val="32664383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Destroying the Works of the Enemy!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3:8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6,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close up of a sign&#10;&#10;Description automatically generated">
            <a:extLst>
              <a:ext uri="{FF2B5EF4-FFF2-40B4-BE49-F238E27FC236}">
                <a16:creationId xmlns:a16="http://schemas.microsoft.com/office/drawing/2014/main" id="{5410690B-2E71-5421-261C-8A0F20616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3531" y="5843726"/>
            <a:ext cx="1352365" cy="1014274"/>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8:42-47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42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God were your Father, you would love Me, for I proceeded forth and came from God; nor have I come of Myself, but He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Why do you not understand My speech? Because you are not able to listen to My word.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of your father the devil, and the desires of your father you want to do. He was a murderer from the beginning, and does not stand in the truth, because there is no truth in him. When he speaks a lie, he speaks from his own resources, for he is a liar and the father of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because I tell the truth, you do not believe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Which of you convicts Me of sin? And if I tell the truth, why do you not believe Me? </a:t>
            </a:r>
            <a:r>
              <a:rPr lang="en-US" sz="4000" dirty="0">
                <a:effectLst/>
                <a:latin typeface="Verdana" panose="020B0604030504040204" pitchFamily="34" charset="0"/>
                <a:ea typeface="Calibri" panose="020F0502020204030204" pitchFamily="34" charset="0"/>
                <a:cs typeface="Times New Roman" panose="02020603050405020304" pitchFamily="18" charset="0"/>
              </a:rPr>
              <a:t>47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is of God hears God's words; therefore you do not hear, because you are not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who sins is of the devil, for the devil has sinned from the beginning. For this purpose the Son of God was manifested, that He might destroy the works of the devil.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you shall know the truth, and the truth shall make you free."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if the Son makes you free, you shall be free indeed"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14454</TotalTime>
  <Words>4151</Words>
  <Application>Microsoft Office PowerPoint</Application>
  <PresentationFormat>Widescreen</PresentationFormat>
  <Paragraphs>310</Paragraphs>
  <Slides>142</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142</vt:i4>
      </vt:variant>
    </vt:vector>
  </HeadingPairs>
  <TitlesOfParts>
    <vt:vector size="153"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760</cp:revision>
  <dcterms:created xsi:type="dcterms:W3CDTF">2009-08-18T08:19:59Z</dcterms:created>
  <dcterms:modified xsi:type="dcterms:W3CDTF">2023-08-05T04:15:52Z</dcterms:modified>
</cp:coreProperties>
</file>