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Lst>
  <p:notesMasterIdLst>
    <p:notesMasterId r:id="rId46"/>
  </p:notesMasterIdLst>
  <p:handoutMasterIdLst>
    <p:handoutMasterId r:id="rId47"/>
  </p:handoutMasterIdLst>
  <p:sldIdLst>
    <p:sldId id="976" r:id="rId3"/>
    <p:sldId id="826" r:id="rId4"/>
    <p:sldId id="999" r:id="rId5"/>
    <p:sldId id="1000" r:id="rId6"/>
    <p:sldId id="1001" r:id="rId7"/>
    <p:sldId id="464" r:id="rId8"/>
    <p:sldId id="833" r:id="rId9"/>
    <p:sldId id="465" r:id="rId10"/>
    <p:sldId id="373" r:id="rId11"/>
    <p:sldId id="978" r:id="rId12"/>
    <p:sldId id="374" r:id="rId13"/>
    <p:sldId id="979" r:id="rId14"/>
    <p:sldId id="375" r:id="rId15"/>
    <p:sldId id="981" r:id="rId16"/>
    <p:sldId id="980" r:id="rId17"/>
    <p:sldId id="985" r:id="rId18"/>
    <p:sldId id="984" r:id="rId19"/>
    <p:sldId id="1003" r:id="rId20"/>
    <p:sldId id="983" r:id="rId21"/>
    <p:sldId id="1002" r:id="rId22"/>
    <p:sldId id="1016" r:id="rId23"/>
    <p:sldId id="1015" r:id="rId24"/>
    <p:sldId id="1026" r:id="rId25"/>
    <p:sldId id="1025" r:id="rId26"/>
    <p:sldId id="1024" r:id="rId27"/>
    <p:sldId id="1027" r:id="rId28"/>
    <p:sldId id="1028" r:id="rId29"/>
    <p:sldId id="1029" r:id="rId30"/>
    <p:sldId id="1033" r:id="rId31"/>
    <p:sldId id="1032" r:id="rId32"/>
    <p:sldId id="1031" r:id="rId33"/>
    <p:sldId id="1030" r:id="rId34"/>
    <p:sldId id="1036" r:id="rId35"/>
    <p:sldId id="1035" r:id="rId36"/>
    <p:sldId id="1034" r:id="rId37"/>
    <p:sldId id="969" r:id="rId38"/>
    <p:sldId id="970" r:id="rId39"/>
    <p:sldId id="971" r:id="rId40"/>
    <p:sldId id="972" r:id="rId41"/>
    <p:sldId id="973" r:id="rId42"/>
    <p:sldId id="974" r:id="rId43"/>
    <p:sldId id="975" r:id="rId44"/>
    <p:sldId id="852" r:id="rId45"/>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376" autoAdjust="0"/>
    <p:restoredTop sz="94671" autoAdjust="0"/>
  </p:normalViewPr>
  <p:slideViewPr>
    <p:cSldViewPr>
      <p:cViewPr varScale="1">
        <p:scale>
          <a:sx n="114" d="100"/>
          <a:sy n="114" d="100"/>
        </p:scale>
        <p:origin x="144" y="108"/>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529251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145284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422249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40045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876890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8234944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086389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56477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37532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351228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9263787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70213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925625202"/>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4.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6485895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 that which we have seen and heard we declare to you, that you also may have fellowship with us; and truly our fellowship is with the Father and with His Son Jesus Christ. 4 And these things we write to you that your joy may be full. 5 This is the message which we have heard from Him and declare to you, that God is light and in Him is no darkness at all.</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552291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 That which was from the beginning, which we have heard, which we have seen with our eyes, which we have looked upon, and our hands have handled, concerning the Word of life—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8388"/>
            <a:ext cx="12192000" cy="5020811"/>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Revelation 1:9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I, John, both your brother and companion in the tribulation and kingdom and patience of Jesus Christ, was on the island that is called Patmos for the word of God and for the testimony of Jesus Christ.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5187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14:24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He who does not love Me does not keep My words; and the word which you hear is not Mine but the Father's who sent Me.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51275"/>
            <a:ext cx="12192000" cy="5537675"/>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14:8-10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8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Philip said to Him, "Lord, show us the Father, and it is sufficient for us."</a:t>
            </a:r>
            <a:r>
              <a:rPr lang="en-US" sz="4000" dirty="0">
                <a:effectLst/>
                <a:latin typeface="Verdana" panose="020B0604030504040204" pitchFamily="34" charset="0"/>
                <a:ea typeface="Calibri" panose="020F0502020204030204" pitchFamily="34" charset="0"/>
                <a:cs typeface="Times New Roman" panose="02020603050405020304" pitchFamily="18" charset="0"/>
              </a:rPr>
              <a:t> 9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Jesus said to him, "Have I been with you so long, and yet you have not known Me, Philip? He who has seen Me has seen the Father; so how can you say, 'Show us the Father'?</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23120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10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Do you not believe that I am in the Father, and the Father in Me? The words that I speak to you I do not speak on My own authority; but the Father who dwells in Me does the works.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b="1" dirty="0">
              <a:effectLst/>
              <a:latin typeface="Verdana" panose="020B060403050404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68226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10:30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“I and My Father are one."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15231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10:38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but if I do, though you do not believe Me, believe the works, that you may know and believe that the Father is in Me, and I in Him."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2400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 the life was manifested, and we have seen, and bear witness, and declare to you that eternal life which was with the Father and was manifested to us—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432569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17:24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“Father, I desire that they also whom You gave Me may be with Me where I am, that they may behold My glory which You have given Me; for You loved Me before the foundation of the world”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50017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228600" y="0"/>
            <a:ext cx="11582400" cy="1905000"/>
          </a:xfrm>
          <a:prstGeom prst="rect">
            <a:avLst/>
          </a:prstGeom>
        </p:spPr>
        <p:txBody>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God is Light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1 John 1:1-5</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Wednesday Evening</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August 9, 2023</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descr="A close-up of a letter&#10;&#10;Description automatically generated">
            <a:extLst>
              <a:ext uri="{FF2B5EF4-FFF2-40B4-BE49-F238E27FC236}">
                <a16:creationId xmlns:a16="http://schemas.microsoft.com/office/drawing/2014/main" id="{01D25F23-3A6C-98C0-7F49-E6BBA19B03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4" y="2748094"/>
            <a:ext cx="12192000" cy="4124587"/>
          </a:xfrm>
          <a:prstGeom prst="rect">
            <a:avLst/>
          </a:prstGeom>
        </p:spPr>
      </p:pic>
      <p:pic>
        <p:nvPicPr>
          <p:cNvPr id="8" name="Picture 7" descr="AGCF highest resolution.jpg"/>
          <p:cNvPicPr>
            <a:picLocks noChangeAspect="1"/>
          </p:cNvPicPr>
          <p:nvPr/>
        </p:nvPicPr>
        <p:blipFill>
          <a:blip r:embed="rId3" cstate="print"/>
          <a:stretch>
            <a:fillRect/>
          </a:stretch>
        </p:blipFill>
        <p:spPr>
          <a:xfrm>
            <a:off x="10844529" y="5845823"/>
            <a:ext cx="1352365" cy="1014274"/>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10:30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“I and My Father are one."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993831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3800" b="1" u="sng" dirty="0">
                <a:effectLst/>
                <a:latin typeface="Verdana" panose="020B0604030504040204" pitchFamily="34" charset="0"/>
                <a:ea typeface="Calibri" panose="020F0502020204030204" pitchFamily="34" charset="0"/>
                <a:cs typeface="Times New Roman" panose="02020603050405020304" pitchFamily="18" charset="0"/>
              </a:rPr>
              <a:t>John 14:7-10</a:t>
            </a:r>
            <a:endParaRPr lang="en-US" sz="38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7 </a:t>
            </a:r>
            <a:r>
              <a:rPr lang="en-US" sz="38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"If you had known Me, you would have known My Father also; and from now on you know Him and have seen Him."</a:t>
            </a:r>
            <a:r>
              <a:rPr lang="en-US" sz="3800" dirty="0">
                <a:effectLst/>
                <a:latin typeface="Verdana" panose="020B0604030504040204" pitchFamily="34" charset="0"/>
                <a:ea typeface="Calibri" panose="020F0502020204030204" pitchFamily="34" charset="0"/>
                <a:cs typeface="Times New Roman" panose="02020603050405020304" pitchFamily="18" charset="0"/>
              </a:rPr>
              <a:t> 8 Philip said to Him, "Lord, show us the Father, and it is sufficient for us." 9 Jesus said to him, </a:t>
            </a:r>
            <a:r>
              <a:rPr lang="en-US" sz="38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"Have I been with you so long, and yet you have not known Me, Philip? He who has seen Me has seen the Father; so how can you say, 'Show us the Father'?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958179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10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Do you not believe that I am in the Father, and the Father in Me? The words that I speak to you I do not speak on My own authority; but the Father who dwells in Me does the works.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823545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b="1" dirty="0">
                <a:effectLst/>
                <a:latin typeface="Verdana" panose="020B0604030504040204" pitchFamily="34" charset="0"/>
                <a:ea typeface="Calibri" panose="020F0502020204030204" pitchFamily="34" charset="0"/>
                <a:cs typeface="Times New Roman" panose="02020603050405020304" pitchFamily="18" charset="0"/>
              </a:rPr>
              <a:t>3 that which we have seen and heard we declare to you, that you also may have fellowship with us; and truly our fellowship is with the Father and with His Son Jesus Christ.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b="1" dirty="0">
              <a:effectLst/>
              <a:latin typeface="Verdana" panose="020B060403050404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661828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4 And these things we write to you that your joy may be full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494357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Galatians 5:22-23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22 “But the fruit of the Spirit is love, joy, peace, longsuffering, kindness, goodness, faithfulness, 23 gentleness, self-control. Against such there is no law”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671963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Acts 13:52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And the disciples were filled with joy and with the Holy Spirit.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748784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Philippians 2:2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“fulfill my joy by being like-minded, having the same love, being of one accord, of one mind”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577445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5 This is the message which we have heard from Him and declare to you, that God is light and in Him is no darkness at all.</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450120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8:12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Then Jesus spoke to them again, saying,</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 "I am the light of the world. He who follows Me shall not walk in darkness, but have the light of life."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724277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The Purpose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To reassure Christians in their faith and to counter false teachings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26180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9:5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“As long as I am in the world, I am the light of the world."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380311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Psalm 139:12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“Indeed, the darkness shall not hide from You, But the night shines as the day; The darkness and the light are both alike to You”</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3384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Psalm 92:15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“To declare that the LORD is upright; He is my rock, and there is no unrighteousness in Him”</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143610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Samuel 2:2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"No one is holy like the LORD, For there is none besides You, Nor is there any rock like our God”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425689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Psalm 77:13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Your way, O God, is in the sanctuary; Who is so great a God as our God?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427916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Peter 2:9-10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9 But you are a chosen generation, a royal priesthood, a holy nation, His own special people, that you may proclaim the praises of Him who called you out of darkness into His marvelous light; 10 who once were not a people but are now the people of God, who had not obtained mercy but now have obtained mercy.</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03119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8396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3869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Author</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John The Apostle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60243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223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331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3453348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2420392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Audience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This letter is untitled and was intended for any particular church. It was sent as a pastoral letter to various Gentile congregations. It was also written for all believers everywhere.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48344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Date Written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Approximately A. D. 85 and 90 from Ephesus.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Setting</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John was an older man and perhaps the only surviving Apostle at this time. He had not yet been banished to the island of Patmos, where he would live in exile. As an eyewitness of Christ, he wrote authoritatively to give this new generation of believers assurance and confidence in God and in their faith.</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1441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Key Verse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John 5:13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These things I have written to you who believe in the name of the Son of God, that you may know that you have eternal life, and that you may continue to believe in the name of the Son of God.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John 1:1-5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That which was from the beginning, which we have heard, which we have seen with our eyes, which we have looked upon, and our hands have handled, concerning the Word of life-- 2 the life was manifested, and we have seen, and bear witness, and declare to you that eternal life which was with the Father and was manifested to us—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12619</TotalTime>
  <Words>1806</Words>
  <Application>Microsoft Office PowerPoint</Application>
  <PresentationFormat>Widescreen</PresentationFormat>
  <Paragraphs>189</Paragraphs>
  <Slides>43</Slides>
  <Notes>0</Notes>
  <HiddenSlides>0</HiddenSlides>
  <MMClips>1</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43</vt:i4>
      </vt:variant>
    </vt:vector>
  </HeadingPairs>
  <TitlesOfParts>
    <vt:vector size="49" baseType="lpstr">
      <vt:lpstr>Arial</vt:lpstr>
      <vt:lpstr>Calibri</vt:lpstr>
      <vt:lpstr>Verdana</vt:lpstr>
      <vt:lpstr>Verdana Pro</vt:lpstr>
      <vt:lpstr>1_Mountain Top</vt:lpstr>
      <vt:lpstr>2_Mountain Top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743</cp:revision>
  <dcterms:created xsi:type="dcterms:W3CDTF">2009-08-18T08:19:59Z</dcterms:created>
  <dcterms:modified xsi:type="dcterms:W3CDTF">2023-08-09T05:23:50Z</dcterms:modified>
</cp:coreProperties>
</file>