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37"/>
  </p:notesMasterIdLst>
  <p:handoutMasterIdLst>
    <p:handoutMasterId r:id="rId138"/>
  </p:handoutMasterIdLst>
  <p:sldIdLst>
    <p:sldId id="976" r:id="rId5"/>
    <p:sldId id="1360" r:id="rId6"/>
    <p:sldId id="1361" r:id="rId7"/>
    <p:sldId id="1362" r:id="rId8"/>
    <p:sldId id="1363" r:id="rId9"/>
    <p:sldId id="1228" r:id="rId10"/>
    <p:sldId id="1229" r:id="rId11"/>
    <p:sldId id="1230" r:id="rId12"/>
    <p:sldId id="370" r:id="rId13"/>
    <p:sldId id="371" r:id="rId14"/>
    <p:sldId id="372" r:id="rId15"/>
    <p:sldId id="1231" r:id="rId16"/>
    <p:sldId id="1232" r:id="rId17"/>
    <p:sldId id="319" r:id="rId18"/>
    <p:sldId id="993" r:id="rId19"/>
    <p:sldId id="1014" r:id="rId20"/>
    <p:sldId id="1041" r:id="rId21"/>
    <p:sldId id="1042" r:id="rId22"/>
    <p:sldId id="1043" r:id="rId23"/>
    <p:sldId id="1044" r:id="rId24"/>
    <p:sldId id="1045" r:id="rId25"/>
    <p:sldId id="1004" r:id="rId26"/>
    <p:sldId id="1005" r:id="rId27"/>
    <p:sldId id="1006" r:id="rId28"/>
    <p:sldId id="1405" r:id="rId29"/>
    <p:sldId id="1406" r:id="rId30"/>
    <p:sldId id="1407" r:id="rId31"/>
    <p:sldId id="1408" r:id="rId32"/>
    <p:sldId id="1011" r:id="rId33"/>
    <p:sldId id="1012" r:id="rId34"/>
    <p:sldId id="1013" r:id="rId35"/>
    <p:sldId id="1336" r:id="rId36"/>
    <p:sldId id="1337" r:id="rId37"/>
    <p:sldId id="1338" r:id="rId38"/>
    <p:sldId id="1339" r:id="rId39"/>
    <p:sldId id="1340" r:id="rId40"/>
    <p:sldId id="1513" r:id="rId41"/>
    <p:sldId id="1514" r:id="rId42"/>
    <p:sldId id="1515" r:id="rId43"/>
    <p:sldId id="1516" r:id="rId44"/>
    <p:sldId id="1517" r:id="rId45"/>
    <p:sldId id="1518" r:id="rId46"/>
    <p:sldId id="1519" r:id="rId47"/>
    <p:sldId id="1520" r:id="rId48"/>
    <p:sldId id="1521" r:id="rId49"/>
    <p:sldId id="1522" r:id="rId50"/>
    <p:sldId id="1523" r:id="rId51"/>
    <p:sldId id="1524" r:id="rId52"/>
    <p:sldId id="420" r:id="rId53"/>
    <p:sldId id="421" r:id="rId54"/>
    <p:sldId id="422" r:id="rId55"/>
    <p:sldId id="423" r:id="rId56"/>
    <p:sldId id="424" r:id="rId57"/>
    <p:sldId id="425" r:id="rId58"/>
    <p:sldId id="1468" r:id="rId59"/>
    <p:sldId id="1469" r:id="rId60"/>
    <p:sldId id="428" r:id="rId61"/>
    <p:sldId id="429" r:id="rId62"/>
    <p:sldId id="419" r:id="rId63"/>
    <p:sldId id="430" r:id="rId64"/>
    <p:sldId id="432" r:id="rId65"/>
    <p:sldId id="426" r:id="rId66"/>
    <p:sldId id="427" r:id="rId67"/>
    <p:sldId id="462" r:id="rId68"/>
    <p:sldId id="440" r:id="rId69"/>
    <p:sldId id="441" r:id="rId70"/>
    <p:sldId id="442" r:id="rId71"/>
    <p:sldId id="443" r:id="rId72"/>
    <p:sldId id="445" r:id="rId73"/>
    <p:sldId id="451" r:id="rId74"/>
    <p:sldId id="447" r:id="rId75"/>
    <p:sldId id="448" r:id="rId76"/>
    <p:sldId id="449" r:id="rId77"/>
    <p:sldId id="450" r:id="rId78"/>
    <p:sldId id="452" r:id="rId79"/>
    <p:sldId id="352" r:id="rId80"/>
    <p:sldId id="1444" r:id="rId81"/>
    <p:sldId id="1445" r:id="rId82"/>
    <p:sldId id="1446" r:id="rId83"/>
    <p:sldId id="1447" r:id="rId84"/>
    <p:sldId id="444" r:id="rId85"/>
    <p:sldId id="1448" r:id="rId86"/>
    <p:sldId id="1449" r:id="rId87"/>
    <p:sldId id="1450" r:id="rId88"/>
    <p:sldId id="1451" r:id="rId89"/>
    <p:sldId id="1452" r:id="rId90"/>
    <p:sldId id="1453" r:id="rId91"/>
    <p:sldId id="1454" r:id="rId92"/>
    <p:sldId id="453" r:id="rId93"/>
    <p:sldId id="454" r:id="rId94"/>
    <p:sldId id="455" r:id="rId95"/>
    <p:sldId id="460" r:id="rId96"/>
    <p:sldId id="826" r:id="rId97"/>
    <p:sldId id="999" r:id="rId98"/>
    <p:sldId id="1000" r:id="rId99"/>
    <p:sldId id="1001" r:id="rId100"/>
    <p:sldId id="1040" r:id="rId101"/>
    <p:sldId id="464" r:id="rId102"/>
    <p:sldId id="833" r:id="rId103"/>
    <p:sldId id="465" r:id="rId104"/>
    <p:sldId id="373" r:id="rId105"/>
    <p:sldId id="978" r:id="rId106"/>
    <p:sldId id="374" r:id="rId107"/>
    <p:sldId id="979" r:id="rId108"/>
    <p:sldId id="375" r:id="rId109"/>
    <p:sldId id="981" r:id="rId110"/>
    <p:sldId id="980" r:id="rId111"/>
    <p:sldId id="985" r:id="rId112"/>
    <p:sldId id="1529" r:id="rId113"/>
    <p:sldId id="984" r:id="rId114"/>
    <p:sldId id="1003" r:id="rId115"/>
    <p:sldId id="983" r:id="rId116"/>
    <p:sldId id="1002" r:id="rId117"/>
    <p:sldId id="1016" r:id="rId118"/>
    <p:sldId id="1015" r:id="rId119"/>
    <p:sldId id="1026" r:id="rId120"/>
    <p:sldId id="1025" r:id="rId121"/>
    <p:sldId id="1024" r:id="rId122"/>
    <p:sldId id="1023" r:id="rId123"/>
    <p:sldId id="1022" r:id="rId124"/>
    <p:sldId id="1428" r:id="rId125"/>
    <p:sldId id="1427" r:id="rId126"/>
    <p:sldId id="1426" r:id="rId127"/>
    <p:sldId id="1425" r:id="rId128"/>
    <p:sldId id="969" r:id="rId129"/>
    <p:sldId id="970" r:id="rId130"/>
    <p:sldId id="971" r:id="rId131"/>
    <p:sldId id="972" r:id="rId132"/>
    <p:sldId id="973" r:id="rId133"/>
    <p:sldId id="974" r:id="rId134"/>
    <p:sldId id="975" r:id="rId135"/>
    <p:sldId id="852" r:id="rId13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84" y="15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handoutMaster" Target="handoutMasters/handout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8/19/2023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2124830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8/19/2023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28228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8/19/2023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6460861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8/19/2023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6758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8/19/2023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475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8/19/2023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4210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8/19/2023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96802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8/19/2023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92810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8/19/2023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07011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8/19/2023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52847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8/19/2023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20715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7582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33431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87513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0681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61507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882312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321742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23878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33329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199639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3556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8/19/2023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7674634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85426559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9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How great is our God You're the name above all names (how  great is our God, sing with me) You are</a:t>
            </a:r>
          </a:p>
        </p:txBody>
      </p:sp>
    </p:spTree>
    <p:extLst>
      <p:ext uri="{BB962C8B-B14F-4D97-AF65-F5344CB8AC3E}">
        <p14:creationId xmlns:p14="http://schemas.microsoft.com/office/powerpoint/2010/main" val="29156977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6:3-6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Therefore, brethren, seek out from among you seven men of good reputation, full of the Holy Spirit and wisdom, whom we may appoint over this business; 4 but we will give ourselves continually to prayer and to the ministry of the word."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And the saying pleased the whole multitude. And they chose Stephen, a man full of faith and the Holy Spirit, and Philip,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Prochorus</a:t>
            </a:r>
            <a:r>
              <a:rPr lang="en-US" sz="4000" dirty="0">
                <a:effectLst/>
                <a:latin typeface="Verdana" panose="020B0604030504040204" pitchFamily="34" charset="0"/>
                <a:ea typeface="Calibri" panose="020F0502020204030204" pitchFamily="34" charset="0"/>
                <a:cs typeface="Times New Roman" panose="02020603050405020304" pitchFamily="18" charset="0"/>
              </a:rPr>
              <a:t>, Nicanor, Timon,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Parmenas</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Nicolas, a proselyte from Antioch, 6 whom they set before the apostles; and when they had prayed, they laid hands on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Our 3 recipients have met the following criteria as Elders here at Amazing Grace Christian Fellowship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342900" marR="0" lvl="0" indent="-342900" algn="ctr">
              <a:lnSpc>
                <a:spcPct val="115000"/>
              </a:lnSpc>
              <a:spcBef>
                <a:spcPts val="0"/>
              </a:spcBef>
              <a:spcAft>
                <a:spcPts val="0"/>
              </a:spcAft>
              <a:tabLst>
                <a:tab pos="457200" algn="l"/>
              </a:tabLst>
            </a:pPr>
            <a:r>
              <a:rPr lang="en-US" sz="3200" dirty="0">
                <a:effectLst/>
                <a:latin typeface="Verdana" panose="020B0604030504040204" pitchFamily="34" charset="0"/>
                <a:ea typeface="Calibri" panose="020F0502020204030204" pitchFamily="34" charset="0"/>
                <a:cs typeface="Times New Roman" panose="02020603050405020304" pitchFamily="18" charset="0"/>
              </a:rPr>
              <a:t>1. Experience in various types of min­isterial responsibility.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15000"/>
              </a:lnSpc>
              <a:spcBef>
                <a:spcPts val="0"/>
              </a:spcBef>
              <a:spcAft>
                <a:spcPts val="0"/>
              </a:spcAft>
              <a:tabLst>
                <a:tab pos="457200" algn="l"/>
              </a:tabLst>
            </a:pPr>
            <a:endParaRPr lang="en-US" sz="3200" dirty="0">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algn="ctr">
              <a:lnSpc>
                <a:spcPct val="115000"/>
              </a:lnSpc>
              <a:spcBef>
                <a:spcPts val="0"/>
              </a:spcBef>
              <a:spcAft>
                <a:spcPts val="0"/>
              </a:spcAft>
              <a:tabLst>
                <a:tab pos="457200" algn="l"/>
              </a:tabLst>
            </a:pPr>
            <a:r>
              <a:rPr lang="en-US" sz="3200" dirty="0">
                <a:effectLst/>
                <a:latin typeface="Verdana" panose="020B0604030504040204" pitchFamily="34" charset="0"/>
                <a:ea typeface="Calibri" panose="020F0502020204030204" pitchFamily="34" charset="0"/>
                <a:cs typeface="Times New Roman" panose="02020603050405020304" pitchFamily="18" charset="0"/>
              </a:rPr>
              <a:t>2. Definite call to the ministry as a life­work.</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15000"/>
              </a:lnSpc>
              <a:spcBef>
                <a:spcPts val="0"/>
              </a:spcBef>
              <a:spcAft>
                <a:spcPts val="0"/>
              </a:spcAft>
              <a:tabLst>
                <a:tab pos="457200" algn="l"/>
              </a:tabLst>
            </a:pPr>
            <a:endParaRPr lang="en-US" sz="3200" dirty="0">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algn="ctr">
              <a:lnSpc>
                <a:spcPct val="115000"/>
              </a:lnSpc>
              <a:spcBef>
                <a:spcPts val="0"/>
              </a:spcBef>
              <a:spcAft>
                <a:spcPts val="0"/>
              </a:spcAft>
              <a:tabLst>
                <a:tab pos="457200" algn="l"/>
              </a:tabLst>
            </a:pPr>
            <a:r>
              <a:rPr lang="en-US" sz="3200" dirty="0">
                <a:effectLst/>
                <a:latin typeface="Verdana" panose="020B0604030504040204" pitchFamily="34" charset="0"/>
                <a:ea typeface="Calibri" panose="020F0502020204030204" pitchFamily="34" charset="0"/>
                <a:cs typeface="Times New Roman" panose="02020603050405020304" pitchFamily="18" charset="0"/>
              </a:rPr>
              <a:t>3. Entire consecration of body, soul, and spirit.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15000"/>
              </a:lnSpc>
              <a:spcBef>
                <a:spcPts val="0"/>
              </a:spcBef>
              <a:spcAft>
                <a:spcPts val="0"/>
              </a:spcAft>
              <a:tabLst>
                <a:tab pos="457200" algn="l"/>
              </a:tabLst>
            </a:pPr>
            <a:endParaRPr lang="en-US" sz="3200" dirty="0">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algn="ctr">
              <a:lnSpc>
                <a:spcPct val="115000"/>
              </a:lnSpc>
              <a:spcBef>
                <a:spcPts val="0"/>
              </a:spcBef>
              <a:spcAft>
                <a:spcPts val="0"/>
              </a:spcAft>
              <a:tabLst>
                <a:tab pos="457200" algn="l"/>
              </a:tabLst>
            </a:pPr>
            <a:r>
              <a:rPr lang="en-US" sz="3200" dirty="0">
                <a:effectLst/>
                <a:latin typeface="Verdana" panose="020B0604030504040204" pitchFamily="34" charset="0"/>
                <a:ea typeface="Calibri" panose="020F0502020204030204" pitchFamily="34" charset="0"/>
                <a:cs typeface="Times New Roman" panose="02020603050405020304" pitchFamily="18" charset="0"/>
              </a:rPr>
              <a:t>4. Spiritual stability.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15000"/>
              </a:lnSpc>
              <a:spcBef>
                <a:spcPts val="0"/>
              </a:spcBef>
              <a:spcAft>
                <a:spcPts val="0"/>
              </a:spcAft>
              <a:tabLst>
                <a:tab pos="457200" algn="l"/>
              </a:tabLst>
            </a:pPr>
            <a:endParaRPr lang="en-US" sz="3200" dirty="0">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algn="ctr">
              <a:lnSpc>
                <a:spcPct val="115000"/>
              </a:lnSpc>
              <a:spcBef>
                <a:spcPts val="0"/>
              </a:spcBef>
              <a:spcAft>
                <a:spcPts val="0"/>
              </a:spcAft>
              <a:tabLst>
                <a:tab pos="457200" algn="l"/>
              </a:tabLst>
            </a:pPr>
            <a:r>
              <a:rPr lang="en-US" sz="3200" dirty="0">
                <a:effectLst/>
                <a:latin typeface="Verdana" panose="020B0604030504040204" pitchFamily="34" charset="0"/>
                <a:ea typeface="Calibri" panose="020F0502020204030204" pitchFamily="34" charset="0"/>
                <a:cs typeface="Times New Roman" panose="02020603050405020304" pitchFamily="18" charset="0"/>
              </a:rPr>
              <a:t>5. Social maturity.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15000"/>
              </a:lnSpc>
              <a:spcBef>
                <a:spcPts val="0"/>
              </a:spcBef>
              <a:spcAft>
                <a:spcPts val="0"/>
              </a:spcAft>
              <a:tabLst>
                <a:tab pos="457200" algn="l"/>
              </a:tabLst>
            </a:pPr>
            <a:endParaRPr lang="en-US" sz="3200" dirty="0">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algn="ctr">
              <a:lnSpc>
                <a:spcPct val="115000"/>
              </a:lnSpc>
              <a:spcBef>
                <a:spcPts val="0"/>
              </a:spcBef>
              <a:spcAft>
                <a:spcPts val="0"/>
              </a:spcAft>
              <a:tabLst>
                <a:tab pos="457200" algn="l"/>
              </a:tabLst>
            </a:pPr>
            <a:r>
              <a:rPr lang="en-US" sz="3200" dirty="0">
                <a:effectLst/>
                <a:latin typeface="Verdana" panose="020B0604030504040204" pitchFamily="34" charset="0"/>
                <a:ea typeface="Calibri" panose="020F0502020204030204" pitchFamily="34" charset="0"/>
                <a:cs typeface="Times New Roman" panose="02020603050405020304" pitchFamily="18" charset="0"/>
              </a:rPr>
              <a:t>6. Clear understanding of the Word of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342900" marR="0" lvl="0" indent="-342900" algn="ctr">
              <a:lnSpc>
                <a:spcPct val="115000"/>
              </a:lnSpc>
              <a:spcBef>
                <a:spcPts val="0"/>
              </a:spcBef>
              <a:spcAft>
                <a:spcPts val="0"/>
              </a:spcAft>
              <a:tabLst>
                <a:tab pos="457200" algn="l"/>
              </a:tabLs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a typeface="Calibri" panose="020F0502020204030204" pitchFamily="34" charset="0"/>
                <a:cs typeface="Times New Roman" panose="02020603050405020304" pitchFamily="18" charset="0"/>
              </a:rPr>
              <a:t>7</a:t>
            </a:r>
            <a:r>
              <a:rPr lang="en-US" sz="4000" dirty="0">
                <a:effectLst/>
                <a:latin typeface="Verdana" panose="020B0604030504040204" pitchFamily="34" charset="0"/>
                <a:ea typeface="Calibri" panose="020F0502020204030204" pitchFamily="34" charset="0"/>
                <a:cs typeface="Times New Roman" panose="02020603050405020304" pitchFamily="18" charset="0"/>
              </a:rPr>
              <a:t>. Aptness as a teacher of truth.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15000"/>
              </a:lnSpc>
              <a:spcBef>
                <a:spcPts val="0"/>
              </a:spcBef>
              <a:spcAft>
                <a:spcPts val="0"/>
              </a:spcAft>
              <a:tabLst>
                <a:tab pos="457200" algn="l"/>
              </a:tabLst>
            </a:pPr>
            <a:endParaRPr lang="en-US" sz="4000" dirty="0">
              <a:ea typeface="Calibri" panose="020F0502020204030204" pitchFamily="34" charset="0"/>
              <a:cs typeface="Times New Roman" panose="02020603050405020304" pitchFamily="18" charset="0"/>
            </a:endParaRPr>
          </a:p>
          <a:p>
            <a:pPr marL="342900" marR="0" lvl="0" indent="-342900" algn="ctr">
              <a:lnSpc>
                <a:spcPct val="115000"/>
              </a:lnSpc>
              <a:spcBef>
                <a:spcPts val="0"/>
              </a:spcBef>
              <a:spcAft>
                <a:spcPts val="0"/>
              </a:spcAft>
              <a:tabLst>
                <a:tab pos="457200" algn="l"/>
              </a:tabLst>
            </a:pPr>
            <a:r>
              <a:rPr lang="en-US" sz="4000" dirty="0">
                <a:ea typeface="Calibri" panose="020F0502020204030204" pitchFamily="34" charset="0"/>
                <a:cs typeface="Times New Roman" panose="02020603050405020304" pitchFamily="18" charset="0"/>
              </a:rPr>
              <a:t>8</a:t>
            </a:r>
            <a:r>
              <a:rPr lang="en-US" sz="4000" dirty="0">
                <a:effectLst/>
                <a:latin typeface="Verdana" panose="020B0604030504040204" pitchFamily="34" charset="0"/>
                <a:ea typeface="Calibri" panose="020F0502020204030204" pitchFamily="34" charset="0"/>
                <a:cs typeface="Times New Roman" panose="02020603050405020304" pitchFamily="18" charset="0"/>
              </a:rPr>
              <a:t>. Ability to lead souls from sin into holiness.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lnSpc>
                <a:spcPct val="115000"/>
              </a:lnSpc>
              <a:spcBef>
                <a:spcPts val="0"/>
              </a:spcBef>
              <a:spcAft>
                <a:spcPts val="0"/>
              </a:spcAft>
              <a:tabLst>
                <a:tab pos="457200" algn="l"/>
              </a:tabLs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algn="ctr">
              <a:lnSpc>
                <a:spcPct val="115000"/>
              </a:lnSpc>
              <a:spcBef>
                <a:spcPts val="0"/>
              </a:spcBef>
              <a:spcAft>
                <a:spcPts val="0"/>
              </a:spcAft>
              <a:tabLst>
                <a:tab pos="457200" algn="l"/>
              </a:tabLst>
            </a:pPr>
            <a:r>
              <a:rPr lang="en-US" sz="4000" dirty="0">
                <a:effectLst/>
                <a:latin typeface="Verdana" panose="020B0604030504040204" pitchFamily="34" charset="0"/>
                <a:ea typeface="Calibri" panose="020F0502020204030204" pitchFamily="34" charset="0"/>
                <a:cs typeface="Times New Roman" panose="02020603050405020304" pitchFamily="18" charset="0"/>
              </a:rPr>
              <a:t>9. Fruitage in souls won to Christ.</a:t>
            </a:r>
            <a:endParaRPr lang="en-US" sz="4000" dirty="0">
              <a:ea typeface="Calibri" panose="020F0502020204030204" pitchFamily="34" charset="0"/>
              <a:cs typeface="Times New Roman" panose="02020603050405020304" pitchFamily="18" charset="0"/>
            </a:endParaRPr>
          </a:p>
          <a:p>
            <a:pPr marL="342900" marR="0" lvl="0" indent="-342900" algn="ctr">
              <a:lnSpc>
                <a:spcPct val="115000"/>
              </a:lnSpc>
              <a:spcBef>
                <a:spcPts val="0"/>
              </a:spcBef>
              <a:spcAft>
                <a:spcPts val="0"/>
              </a:spcAft>
              <a:tabLst>
                <a:tab pos="457200" algn="l"/>
              </a:tabLs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algn="ctr">
              <a:lnSpc>
                <a:spcPct val="115000"/>
              </a:lnSpc>
              <a:spcBef>
                <a:spcPts val="0"/>
              </a:spcBef>
              <a:spcAft>
                <a:spcPts val="0"/>
              </a:spcAft>
              <a:tabLst>
                <a:tab pos="457200" algn="l"/>
              </a:tabLs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 cooperative attitude and confidence in the organization and functioning of the church.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 life of consistent, exemplary </a:t>
            </a: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Chris­tian conduct.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An exemplary family.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Exhortation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Titus 1:5-9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I left you there on the island of Crete so that you could do whatever was needed to help strengthen each of its churches, and I asked you to appoint pastors in every city who would follow the instructions I gave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6 The men you choose must be well thought of for their good lives; they must have only one wife and their children must love the Lord and not have a reputation for being wild or disobedient to their parents.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7 These pastors must be men of blameless lives because they are God's ministers. They must not be proud or impatient; they must not be drunkards or fighters or greedy for money. 8 They must enjoy having guests in their homes and must love all that is good. They must be sensible men, and fair. They must be clean minded and level headed.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9 Their belief in the truth that they have been taught must be strong and steadfast so that they will be able to teach it to others and show those who disagree with them where they are wrong.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6194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worthy of our praise (how great is our God, and all will see) And my heart will sing How great is our God</a:t>
            </a:r>
          </a:p>
        </p:txBody>
      </p:sp>
    </p:spTree>
    <p:extLst>
      <p:ext uri="{BB962C8B-B14F-4D97-AF65-F5344CB8AC3E}">
        <p14:creationId xmlns:p14="http://schemas.microsoft.com/office/powerpoint/2010/main" val="38790473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3:1-13</a:t>
            </a:r>
            <a:endParaRPr lang="en-US" sz="40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It is a true saying that if a man wants to be a pastor he has a good ambition. 2 For a pastor must be a good man whose life cannot be spoken against. He must have only one wife, and he must be hard working and thoughtful, orderly, and full of good deeds. He must enjoy having guests in his home and must be a good Bible teacher.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He must not be a drinker or quarrelsome, but he must be gentle and kind and not be one who loves money. 4 He must have a well-behaved family, with children who obey quickly and quietly. 5 For if a man can't make his own little family behave, how can he help the whole church?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6 The pastor must not be a new Christian because he might be proud of being chosen so soon, and pride comes before a fall. (Satan's downfall is an example.) 7 Also, he must be well spoken of by people outside the church-those who aren't Christians-so that Satan can't trap him with many accusations and leave him without freedom to lead his flock.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8 The deacons must be the same sort of good, steady men as the pastors. They must not be heavy drinkers and must not be greedy for money. 9 They must be earnest, wholehearted followers of Christ, who is the hidden Source of their faith.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Before they are asked to be deacons, they should be given other jobs in the church as a test of their character and ability, and if they do well, then they may be chosen as deacons.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Their wives must be thoughtful, not heavy drinkers, not gossipers, but faithful in everything they do. 12 Deacons should have only one wife, and they should have happy, obedient families. 13 Those who do well as deacons will be well rewarded both by respect from others and also by developing their own confidence and bold trust in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One day you will come to the end of your ministry. Hopefully, if our Lord tarries His coming, it will be many years from now. Be assured of this, you will give an account to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Fight the good fight. Finish the race with honor. Keep the faith. If you do that, you will hear,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“Well done, thou good and faithful servant.”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What could be better than that?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How great is our God, sing with me How great is our God, and all will see How great, how great is our God</a:t>
            </a:r>
          </a:p>
        </p:txBody>
      </p:sp>
    </p:spTree>
    <p:extLst>
      <p:ext uri="{BB962C8B-B14F-4D97-AF65-F5344CB8AC3E}">
        <p14:creationId xmlns:p14="http://schemas.microsoft.com/office/powerpoint/2010/main" val="37639239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Today, and certainly before this night, you have made a pledge and promise to God to answer and obey His call. Now, it is up to you to keep that pledge.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"No turning back!" Be true to the end. And, when you fail, get on your knees before Him and renew your commitment. He doesn't expect you to be perfect, but He does expect you to be faithful.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55133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expects you to be standing in your calling till He calls you home. Keep your pledge to Him, for He will never renege on His pledge to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61098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My brothers, stand in the NOBILITY of your position, proclaim with RESPONSIBILITY in your preaching, serve with DEPENDABILITY in your persistence and remember the ACCOUNTABILITY in your promise and pledge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0955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Do these things, and you will be God’s faithful servant till you come to the end of your ministry on this earth for your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9313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How great is our God, sing with me How great is our God, and all will see How great, how great is our God</a:t>
            </a:r>
          </a:p>
        </p:txBody>
      </p:sp>
    </p:spTree>
    <p:extLst>
      <p:ext uri="{BB962C8B-B14F-4D97-AF65-F5344CB8AC3E}">
        <p14:creationId xmlns:p14="http://schemas.microsoft.com/office/powerpoint/2010/main" val="311315338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How great is our God, sing with me How great is our God, and all will see How great, </a:t>
            </a:r>
          </a:p>
        </p:txBody>
      </p:sp>
    </p:spTree>
    <p:extLst>
      <p:ext uri="{BB962C8B-B14F-4D97-AF65-F5344CB8AC3E}">
        <p14:creationId xmlns:p14="http://schemas.microsoft.com/office/powerpoint/2010/main" val="148016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how great is our God</a:t>
            </a:r>
          </a:p>
        </p:txBody>
      </p:sp>
    </p:spTree>
    <p:extLst>
      <p:ext uri="{BB962C8B-B14F-4D97-AF65-F5344CB8AC3E}">
        <p14:creationId xmlns:p14="http://schemas.microsoft.com/office/powerpoint/2010/main" val="3893767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Goodness of God</a:t>
            </a:r>
          </a:p>
          <a:p>
            <a:pPr marL="0" indent="0" algn="ctr">
              <a:buNone/>
            </a:pPr>
            <a:r>
              <a:rPr lang="en-US" sz="4000" b="1" dirty="0">
                <a:solidFill>
                  <a:schemeClr val="bg1"/>
                </a:solidFill>
                <a:latin typeface="Arial"/>
                <a:ea typeface="+mn-lt"/>
                <a:cs typeface="+mn-lt"/>
              </a:rPr>
              <a:t>(by Bethel)</a:t>
            </a:r>
          </a:p>
        </p:txBody>
      </p:sp>
    </p:spTree>
    <p:extLst>
      <p:ext uri="{BB962C8B-B14F-4D97-AF65-F5344CB8AC3E}">
        <p14:creationId xmlns:p14="http://schemas.microsoft.com/office/powerpoint/2010/main" val="1811112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love You, Lord For Your mercy never fails me All my days, I've been held in Your hands From the moment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that I wake up Until I lay my head Oh, I will sing of the goodness of God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4788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faithful And all my life You have been so, so good With every breath that I am able Oh, I will sing of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“How Great Is Our God”</a:t>
            </a:r>
          </a:p>
          <a:p>
            <a:pPr marL="0" indent="0" algn="ctr">
              <a:buNone/>
            </a:pPr>
            <a:r>
              <a:rPr lang="en-US" sz="4400" b="1" dirty="0">
                <a:solidFill>
                  <a:schemeClr val="bg1"/>
                </a:solidFill>
                <a:latin typeface="Arial"/>
                <a:ea typeface="+mn-lt"/>
                <a:cs typeface="+mn-lt"/>
              </a:rPr>
              <a:t>(Chris Tomlin)</a:t>
            </a:r>
          </a:p>
        </p:txBody>
      </p:sp>
    </p:spTree>
    <p:extLst>
      <p:ext uri="{BB962C8B-B14F-4D97-AF65-F5344CB8AC3E}">
        <p14:creationId xmlns:p14="http://schemas.microsoft.com/office/powerpoint/2010/main" val="291979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of God I love Your voice You have led me through the fire In the darkest night You are close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504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God (yeah) And all my life You have been faithful (oh) And all my life You have been so, so good With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every breath that I am able Oh, I will sing of the goodness of God (yeah)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38681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running after It's running after me Your goodness is running after It's running after me With my life laid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down I'm surrendered now I give You everything</a:t>
            </a:r>
          </a:p>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me (oh-oh)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 after me Your goodness is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It's running after me With my life laid down I'm surrendered now I give You everything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is running after It keeps running after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all my life You have been faithful And all my life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have been 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a:t>
            </a:r>
          </a:p>
        </p:txBody>
      </p:sp>
    </p:spTree>
    <p:extLst>
      <p:ext uri="{BB962C8B-B14F-4D97-AF65-F5344CB8AC3E}">
        <p14:creationId xmlns:p14="http://schemas.microsoft.com/office/powerpoint/2010/main" val="567140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all my life You have been faithful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splendor of a King, clothed in majesty Let all the Earth rejoice All the Earth rejoice He wraps himself in</a:t>
            </a:r>
          </a:p>
        </p:txBody>
      </p:sp>
    </p:spTree>
    <p:extLst>
      <p:ext uri="{BB962C8B-B14F-4D97-AF65-F5344CB8AC3E}">
        <p14:creationId xmlns:p14="http://schemas.microsoft.com/office/powerpoint/2010/main" val="3376161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 Oh, I'm </a:t>
            </a:r>
            <a:r>
              <a:rPr lang="en-US" sz="4000" dirty="0" err="1">
                <a:solidFill>
                  <a:schemeClr val="bg1"/>
                </a:solidFill>
                <a:latin typeface="Arial" panose="020B0604020202020204" pitchFamily="34" charset="0"/>
                <a:ea typeface="+mn-lt"/>
                <a:cs typeface="Arial" panose="020B0604020202020204" pitchFamily="34" charset="0"/>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of the goodness of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“Spirit Break Out”</a:t>
            </a:r>
          </a:p>
          <a:p>
            <a:pPr marL="0" indent="0" algn="ctr">
              <a:buNone/>
            </a:pPr>
            <a:r>
              <a:rPr lang="en-US" sz="4000" b="1" dirty="0">
                <a:solidFill>
                  <a:schemeClr val="bg1"/>
                </a:solidFill>
                <a:latin typeface="Arial"/>
                <a:ea typeface="+mn-lt"/>
                <a:cs typeface="+mn-lt"/>
              </a:rPr>
              <a:t>Jesus Culture</a:t>
            </a:r>
          </a:p>
        </p:txBody>
      </p:sp>
    </p:spTree>
    <p:extLst>
      <p:ext uri="{BB962C8B-B14F-4D97-AF65-F5344CB8AC3E}">
        <p14:creationId xmlns:p14="http://schemas.microsoft.com/office/powerpoint/2010/main" val="2690328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Father, all of Heaven roars Your name Sing louder, let this place erupt with praise Can you hear</a:t>
            </a:r>
          </a:p>
        </p:txBody>
      </p:sp>
    </p:spTree>
    <p:extLst>
      <p:ext uri="{BB962C8B-B14F-4D97-AF65-F5344CB8AC3E}">
        <p14:creationId xmlns:p14="http://schemas.microsoft.com/office/powerpoint/2010/main" val="196117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 the sound of Heaven touching Earth The sound of Heaven touching Earth Our Father, all of Heaven</a:t>
            </a:r>
          </a:p>
        </p:txBody>
      </p:sp>
    </p:spTree>
    <p:extLst>
      <p:ext uri="{BB962C8B-B14F-4D97-AF65-F5344CB8AC3E}">
        <p14:creationId xmlns:p14="http://schemas.microsoft.com/office/powerpoint/2010/main" val="3386387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roars Your name Sing louder, let this place erupt with praise Can you hear it, the sound of Heaven touching</a:t>
            </a:r>
          </a:p>
        </p:txBody>
      </p:sp>
    </p:spTree>
    <p:extLst>
      <p:ext uri="{BB962C8B-B14F-4D97-AF65-F5344CB8AC3E}">
        <p14:creationId xmlns:p14="http://schemas.microsoft.com/office/powerpoint/2010/main" val="2611313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Earth The sound of Heaven touching Earth Our Father, all of Heaven roars Your name Sing louder, </a:t>
            </a:r>
          </a:p>
        </p:txBody>
      </p:sp>
    </p:spTree>
    <p:extLst>
      <p:ext uri="{BB962C8B-B14F-4D97-AF65-F5344CB8AC3E}">
        <p14:creationId xmlns:p14="http://schemas.microsoft.com/office/powerpoint/2010/main" val="3935720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let this place erupt with praise Can you hear it, the sound of Heaven touching Earth The sound</a:t>
            </a:r>
          </a:p>
        </p:txBody>
      </p:sp>
    </p:spTree>
    <p:extLst>
      <p:ext uri="{BB962C8B-B14F-4D97-AF65-F5344CB8AC3E}">
        <p14:creationId xmlns:p14="http://schemas.microsoft.com/office/powerpoint/2010/main" val="1227043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Heaven touching Earth Spirit break out Break our walls down Spirit break out Heaven come down Spirit</a:t>
            </a:r>
          </a:p>
        </p:txBody>
      </p:sp>
    </p:spTree>
    <p:extLst>
      <p:ext uri="{BB962C8B-B14F-4D97-AF65-F5344CB8AC3E}">
        <p14:creationId xmlns:p14="http://schemas.microsoft.com/office/powerpoint/2010/main" val="2448440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break out Break our walls down Spirit break out Heaven come down King Jesus You're the name</a:t>
            </a:r>
          </a:p>
        </p:txBody>
      </p:sp>
    </p:spTree>
    <p:extLst>
      <p:ext uri="{BB962C8B-B14F-4D97-AF65-F5344CB8AC3E}">
        <p14:creationId xmlns:p14="http://schemas.microsoft.com/office/powerpoint/2010/main" val="3926421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light And darkness tries to hide And trembles at His voice Trembles at His voice How great is our God, </a:t>
            </a:r>
          </a:p>
        </p:txBody>
      </p:sp>
    </p:spTree>
    <p:extLst>
      <p:ext uri="{BB962C8B-B14F-4D97-AF65-F5344CB8AC3E}">
        <p14:creationId xmlns:p14="http://schemas.microsoft.com/office/powerpoint/2010/main" val="1746642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we're lifting high Your glory shaking up the earth and skies Revival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 kingdom here We</a:t>
            </a:r>
          </a:p>
        </p:txBody>
      </p:sp>
    </p:spTree>
    <p:extLst>
      <p:ext uri="{BB962C8B-B14F-4D97-AF65-F5344CB8AC3E}">
        <p14:creationId xmlns:p14="http://schemas.microsoft.com/office/powerpoint/2010/main" val="1833054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 kingdom here King Jesus You're the name we're lifting high Your glory shaking up the</a:t>
            </a:r>
          </a:p>
        </p:txBody>
      </p:sp>
    </p:spTree>
    <p:extLst>
      <p:ext uri="{BB962C8B-B14F-4D97-AF65-F5344CB8AC3E}">
        <p14:creationId xmlns:p14="http://schemas.microsoft.com/office/powerpoint/2010/main" val="4130579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earth and skies Revival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 kingdom here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 kingdom here Spirit break</a:t>
            </a:r>
          </a:p>
        </p:txBody>
      </p:sp>
    </p:spTree>
    <p:extLst>
      <p:ext uri="{BB962C8B-B14F-4D97-AF65-F5344CB8AC3E}">
        <p14:creationId xmlns:p14="http://schemas.microsoft.com/office/powerpoint/2010/main" val="13532521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out Break our walls down Spirit break out Heaven come down Spirit break out Break our walls down</a:t>
            </a:r>
          </a:p>
        </p:txBody>
      </p:sp>
    </p:spTree>
    <p:extLst>
      <p:ext uri="{BB962C8B-B14F-4D97-AF65-F5344CB8AC3E}">
        <p14:creationId xmlns:p14="http://schemas.microsoft.com/office/powerpoint/2010/main" val="4257820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Spirit break out Heaven come down King Jesus You're the name we're lifting high Your glory shaking</a:t>
            </a:r>
          </a:p>
        </p:txBody>
      </p:sp>
    </p:spTree>
    <p:extLst>
      <p:ext uri="{BB962C8B-B14F-4D97-AF65-F5344CB8AC3E}">
        <p14:creationId xmlns:p14="http://schemas.microsoft.com/office/powerpoint/2010/main" val="1614545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up the earth and skies Revival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 kingdom here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 kingdom here</a:t>
            </a:r>
          </a:p>
        </p:txBody>
      </p:sp>
    </p:spTree>
    <p:extLst>
      <p:ext uri="{BB962C8B-B14F-4D97-AF65-F5344CB8AC3E}">
        <p14:creationId xmlns:p14="http://schemas.microsoft.com/office/powerpoint/2010/main" val="1938834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King Jesus You're the name we're lifting high Your glory shaking up the earth and skies Revival we</a:t>
            </a:r>
          </a:p>
        </p:txBody>
      </p:sp>
    </p:spTree>
    <p:extLst>
      <p:ext uri="{BB962C8B-B14F-4D97-AF65-F5344CB8AC3E}">
        <p14:creationId xmlns:p14="http://schemas.microsoft.com/office/powerpoint/2010/main" val="353382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 kingdom here We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see Your kingdom here Spirit break out Break our walls down</a:t>
            </a:r>
          </a:p>
        </p:txBody>
      </p:sp>
    </p:spTree>
    <p:extLst>
      <p:ext uri="{BB962C8B-B14F-4D97-AF65-F5344CB8AC3E}">
        <p14:creationId xmlns:p14="http://schemas.microsoft.com/office/powerpoint/2010/main" val="102078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Spirit break out Heaven come down Spirit break out</a:t>
            </a:r>
          </a:p>
          <a:p>
            <a:pPr marL="0" indent="0" algn="ctr">
              <a:buNone/>
            </a:pPr>
            <a:r>
              <a:rPr lang="en-US" sz="4000" dirty="0">
                <a:solidFill>
                  <a:schemeClr val="bg1"/>
                </a:solidFill>
                <a:latin typeface="Arial"/>
                <a:ea typeface="+mn-lt"/>
                <a:cs typeface="+mn-lt"/>
              </a:rPr>
              <a:t>Break our walls down</a:t>
            </a:r>
          </a:p>
        </p:txBody>
      </p:sp>
    </p:spTree>
    <p:extLst>
      <p:ext uri="{BB962C8B-B14F-4D97-AF65-F5344CB8AC3E}">
        <p14:creationId xmlns:p14="http://schemas.microsoft.com/office/powerpoint/2010/main" val="4240211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“Holy Spirit”</a:t>
            </a:r>
          </a:p>
          <a:p>
            <a:pPr marL="0" indent="0" algn="ctr">
              <a:buNone/>
            </a:pPr>
            <a:r>
              <a:rPr lang="en-US" sz="4400" b="1" dirty="0">
                <a:solidFill>
                  <a:schemeClr val="bg1"/>
                </a:solidFill>
                <a:latin typeface="Arial"/>
                <a:ea typeface="+mn-lt"/>
                <a:cs typeface="+mn-lt"/>
              </a:rPr>
              <a:t>(Kim Walker)</a:t>
            </a:r>
          </a:p>
        </p:txBody>
      </p:sp>
    </p:spTree>
    <p:extLst>
      <p:ext uri="{BB962C8B-B14F-4D97-AF65-F5344CB8AC3E}">
        <p14:creationId xmlns:p14="http://schemas.microsoft.com/office/powerpoint/2010/main" val="951413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with me How great is our God, and all will see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How great, how great is our God Age to age He</a:t>
            </a:r>
          </a:p>
        </p:txBody>
      </p:sp>
    </p:spTree>
    <p:extLst>
      <p:ext uri="{BB962C8B-B14F-4D97-AF65-F5344CB8AC3E}">
        <p14:creationId xmlns:p14="http://schemas.microsoft.com/office/powerpoint/2010/main" val="6286044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There’s nothing worth more. That could ever come close. No thing can compare. You’re our living hope.</a:t>
            </a:r>
          </a:p>
        </p:txBody>
      </p:sp>
    </p:spTree>
    <p:extLst>
      <p:ext uri="{BB962C8B-B14F-4D97-AF65-F5344CB8AC3E}">
        <p14:creationId xmlns:p14="http://schemas.microsoft.com/office/powerpoint/2010/main" val="37930343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presence Lord. I’ve tasted and seen of the sweetest of loves. Where my heart becomes free </a:t>
            </a:r>
          </a:p>
        </p:txBody>
      </p:sp>
    </p:spTree>
    <p:extLst>
      <p:ext uri="{BB962C8B-B14F-4D97-AF65-F5344CB8AC3E}">
        <p14:creationId xmlns:p14="http://schemas.microsoft.com/office/powerpoint/2010/main" val="10598873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my shame is undone.  Your presence, Lord.</a:t>
            </a:r>
          </a:p>
          <a:p>
            <a:pPr marL="0" indent="0" algn="ctr">
              <a:buNone/>
            </a:pPr>
            <a:r>
              <a:rPr lang="en-US" sz="4000" dirty="0">
                <a:solidFill>
                  <a:schemeClr val="bg1"/>
                </a:solidFill>
                <a:latin typeface="Arial"/>
                <a:ea typeface="+mn-lt"/>
                <a:cs typeface="+mn-lt"/>
              </a:rPr>
              <a:t>Holy spirit you are welcome here. Come flood this</a:t>
            </a:r>
          </a:p>
        </p:txBody>
      </p:sp>
    </p:spTree>
    <p:extLst>
      <p:ext uri="{BB962C8B-B14F-4D97-AF65-F5344CB8AC3E}">
        <p14:creationId xmlns:p14="http://schemas.microsoft.com/office/powerpoint/2010/main" val="25873711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place and fill the atmosphere. Your glory God is what  our hearts long for. To be </a:t>
            </a:r>
            <a:r>
              <a:rPr lang="en-US" sz="4000" dirty="0" err="1">
                <a:solidFill>
                  <a:schemeClr val="bg1"/>
                </a:solidFill>
                <a:latin typeface="Arial"/>
                <a:ea typeface="+mn-lt"/>
                <a:cs typeface="+mn-lt"/>
              </a:rPr>
              <a:t>overcomed</a:t>
            </a:r>
            <a:r>
              <a:rPr lang="en-US" sz="4000" dirty="0">
                <a:solidFill>
                  <a:schemeClr val="bg1"/>
                </a:solidFill>
                <a:latin typeface="Arial"/>
                <a:ea typeface="+mn-lt"/>
                <a:cs typeface="+mn-lt"/>
              </a:rPr>
              <a:t>, By your</a:t>
            </a:r>
          </a:p>
        </p:txBody>
      </p:sp>
    </p:spTree>
    <p:extLst>
      <p:ext uri="{BB962C8B-B14F-4D97-AF65-F5344CB8AC3E}">
        <p14:creationId xmlns:p14="http://schemas.microsoft.com/office/powerpoint/2010/main" val="35169175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presence Lord. There’s nothing worth more. That could ever come close. No thing can compare. </a:t>
            </a:r>
          </a:p>
        </p:txBody>
      </p:sp>
    </p:spTree>
    <p:extLst>
      <p:ext uri="{BB962C8B-B14F-4D97-AF65-F5344CB8AC3E}">
        <p14:creationId xmlns:p14="http://schemas.microsoft.com/office/powerpoint/2010/main" val="1489422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you’re living hope. Your presence, Lord. I’ve tasted and seen of the sweetest of loves. Where my heart </a:t>
            </a:r>
          </a:p>
        </p:txBody>
      </p:sp>
    </p:spTree>
    <p:extLst>
      <p:ext uri="{BB962C8B-B14F-4D97-AF65-F5344CB8AC3E}">
        <p14:creationId xmlns:p14="http://schemas.microsoft.com/office/powerpoint/2010/main" val="444941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becomes free and my shame is undone. Your presence, Lord. Holy Spirit you are welcome here</a:t>
            </a:r>
          </a:p>
        </p:txBody>
      </p:sp>
    </p:spTree>
    <p:extLst>
      <p:ext uri="{BB962C8B-B14F-4D97-AF65-F5344CB8AC3E}">
        <p14:creationId xmlns:p14="http://schemas.microsoft.com/office/powerpoint/2010/main" val="3503812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flood this place and fill the atmosphere. Your glory God is what our hearts long for. To be </a:t>
            </a:r>
          </a:p>
        </p:txBody>
      </p:sp>
    </p:spTree>
    <p:extLst>
      <p:ext uri="{BB962C8B-B14F-4D97-AF65-F5344CB8AC3E}">
        <p14:creationId xmlns:p14="http://schemas.microsoft.com/office/powerpoint/2010/main" val="25289830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overcome by your presence Lord. Your presence Lord. Let us become more aware of your presence</a:t>
            </a:r>
          </a:p>
        </p:txBody>
      </p:sp>
    </p:spTree>
    <p:extLst>
      <p:ext uri="{BB962C8B-B14F-4D97-AF65-F5344CB8AC3E}">
        <p14:creationId xmlns:p14="http://schemas.microsoft.com/office/powerpoint/2010/main" val="4163063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Let us experience the Glory of your goodness. Let us become. More aware of your presence. Let us </a:t>
            </a:r>
          </a:p>
        </p:txBody>
      </p:sp>
    </p:spTree>
    <p:extLst>
      <p:ext uri="{BB962C8B-B14F-4D97-AF65-F5344CB8AC3E}">
        <p14:creationId xmlns:p14="http://schemas.microsoft.com/office/powerpoint/2010/main" val="210659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stands And time is in His hands Beginning and the end Beginning and the end The Godhead Three in</a:t>
            </a:r>
          </a:p>
        </p:txBody>
      </p:sp>
    </p:spTree>
    <p:extLst>
      <p:ext uri="{BB962C8B-B14F-4D97-AF65-F5344CB8AC3E}">
        <p14:creationId xmlns:p14="http://schemas.microsoft.com/office/powerpoint/2010/main" val="5773514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experience the Glory of your goodness. Let us become more aware of your presence. Let us </a:t>
            </a:r>
          </a:p>
        </p:txBody>
      </p:sp>
    </p:spTree>
    <p:extLst>
      <p:ext uri="{BB962C8B-B14F-4D97-AF65-F5344CB8AC3E}">
        <p14:creationId xmlns:p14="http://schemas.microsoft.com/office/powerpoint/2010/main" val="37760383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atmosphere, Your glory God is what our heart longs for to be overcome. By your presence Lord.</a:t>
            </a:r>
          </a:p>
        </p:txBody>
      </p:sp>
    </p:spTree>
    <p:extLst>
      <p:ext uri="{BB962C8B-B14F-4D97-AF65-F5344CB8AC3E}">
        <p14:creationId xmlns:p14="http://schemas.microsoft.com/office/powerpoint/2010/main" val="41254262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“Great Are You Lord”</a:t>
            </a:r>
          </a:p>
          <a:p>
            <a:pPr marL="0" indent="0" algn="ctr">
              <a:buNone/>
            </a:pPr>
            <a:r>
              <a:rPr lang="en-US" sz="4000" b="1" dirty="0">
                <a:solidFill>
                  <a:schemeClr val="bg1"/>
                </a:solidFill>
                <a:latin typeface="Arial"/>
                <a:ea typeface="+mn-lt"/>
                <a:cs typeface="+mn-lt"/>
              </a:rPr>
              <a:t>(All Sons &amp; Daughters)</a:t>
            </a:r>
          </a:p>
        </p:txBody>
      </p:sp>
    </p:spTree>
    <p:extLst>
      <p:ext uri="{BB962C8B-B14F-4D97-AF65-F5344CB8AC3E}">
        <p14:creationId xmlns:p14="http://schemas.microsoft.com/office/powerpoint/2010/main" val="16413025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to the darkness You give hope, You restore Every heart</a:t>
            </a:r>
          </a:p>
        </p:txBody>
      </p:sp>
    </p:spTree>
    <p:extLst>
      <p:ext uri="{BB962C8B-B14F-4D97-AF65-F5344CB8AC3E}">
        <p14:creationId xmlns:p14="http://schemas.microsoft.com/office/powerpoint/2010/main" val="8707814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that is broken And great are You, Lord It's Your breath in our lungs So we pour out our praise</a:t>
            </a:r>
          </a:p>
        </p:txBody>
      </p:sp>
    </p:spTree>
    <p:extLst>
      <p:ext uri="{BB962C8B-B14F-4D97-AF65-F5344CB8AC3E}">
        <p14:creationId xmlns:p14="http://schemas.microsoft.com/office/powerpoint/2010/main" val="25108801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pour out our praise It's Your breath in our lungs So we pour out our praise to You only You give life, </a:t>
            </a:r>
          </a:p>
        </p:txBody>
      </p:sp>
    </p:spTree>
    <p:extLst>
      <p:ext uri="{BB962C8B-B14F-4D97-AF65-F5344CB8AC3E}">
        <p14:creationId xmlns:p14="http://schemas.microsoft.com/office/powerpoint/2010/main" val="34663986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are love You bring light to the darkness You give hope, You restore (You restore) Every heart that</a:t>
            </a:r>
          </a:p>
        </p:txBody>
      </p:sp>
    </p:spTree>
    <p:extLst>
      <p:ext uri="{BB962C8B-B14F-4D97-AF65-F5344CB8AC3E}">
        <p14:creationId xmlns:p14="http://schemas.microsoft.com/office/powerpoint/2010/main" val="39217422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broken And great are You, Lord It's Your breath in our lungs So we pour out our praise We pour out our</a:t>
            </a:r>
          </a:p>
        </p:txBody>
      </p:sp>
    </p:spTree>
    <p:extLst>
      <p:ext uri="{BB962C8B-B14F-4D97-AF65-F5344CB8AC3E}">
        <p14:creationId xmlns:p14="http://schemas.microsoft.com/office/powerpoint/2010/main" val="13201774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praise It's Your breath in our lungs So we pour out our praise to You only It's Your breath in our lungs</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6461296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We pour out our praise It's Your breath in our lungs So we pour out our praise to</a:t>
            </a:r>
          </a:p>
        </p:txBody>
      </p:sp>
    </p:spTree>
    <p:extLst>
      <p:ext uri="{BB962C8B-B14F-4D97-AF65-F5344CB8AC3E}">
        <p14:creationId xmlns:p14="http://schemas.microsoft.com/office/powerpoint/2010/main" val="3642934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One Father Spirit Son The Lion and the Lamb The Lion and the Lamb How great is our God, sing with</a:t>
            </a:r>
          </a:p>
        </p:txBody>
      </p:sp>
    </p:spTree>
    <p:extLst>
      <p:ext uri="{BB962C8B-B14F-4D97-AF65-F5344CB8AC3E}">
        <p14:creationId xmlns:p14="http://schemas.microsoft.com/office/powerpoint/2010/main" val="35275522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You only And all the earth will shout Your praise Our hearts will cry, these bones will sing Great are You, </a:t>
            </a:r>
          </a:p>
        </p:txBody>
      </p:sp>
    </p:spTree>
    <p:extLst>
      <p:ext uri="{BB962C8B-B14F-4D97-AF65-F5344CB8AC3E}">
        <p14:creationId xmlns:p14="http://schemas.microsoft.com/office/powerpoint/2010/main" val="37743678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Lord And all the earth will shout Your praise Our hearts will cry, these bones will sing Great are You, </a:t>
            </a:r>
          </a:p>
        </p:txBody>
      </p:sp>
    </p:spTree>
    <p:extLst>
      <p:ext uri="{BB962C8B-B14F-4D97-AF65-F5344CB8AC3E}">
        <p14:creationId xmlns:p14="http://schemas.microsoft.com/office/powerpoint/2010/main" val="1595716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Lord And all the earth will shout Your praise Our hearts will cry, these bones will say Great are You, </a:t>
            </a:r>
          </a:p>
        </p:txBody>
      </p:sp>
    </p:spTree>
    <p:extLst>
      <p:ext uri="{BB962C8B-B14F-4D97-AF65-F5344CB8AC3E}">
        <p14:creationId xmlns:p14="http://schemas.microsoft.com/office/powerpoint/2010/main" val="10268633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Lord It's Your breath in our lungs So we pour out our praise We pour out our praise It's Your breath in our</a:t>
            </a:r>
          </a:p>
        </p:txBody>
      </p:sp>
    </p:spTree>
    <p:extLst>
      <p:ext uri="{BB962C8B-B14F-4D97-AF65-F5344CB8AC3E}">
        <p14:creationId xmlns:p14="http://schemas.microsoft.com/office/powerpoint/2010/main" val="4256222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lungs So we pour out our praise to You only It's Your breath in our lungs So we pour out our praise We</a:t>
            </a:r>
          </a:p>
        </p:txBody>
      </p:sp>
    </p:spTree>
    <p:extLst>
      <p:ext uri="{BB962C8B-B14F-4D97-AF65-F5344CB8AC3E}">
        <p14:creationId xmlns:p14="http://schemas.microsoft.com/office/powerpoint/2010/main" val="5180809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pour out our praise It's Your breath in our lungs So we pour out our praise to You only</a:t>
            </a:r>
          </a:p>
        </p:txBody>
      </p:sp>
    </p:spTree>
    <p:extLst>
      <p:ext uri="{BB962C8B-B14F-4D97-AF65-F5344CB8AC3E}">
        <p14:creationId xmlns:p14="http://schemas.microsoft.com/office/powerpoint/2010/main" val="11050295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“This is Amazing Grace”</a:t>
            </a:r>
          </a:p>
          <a:p>
            <a:pPr marL="0" indent="0" algn="ctr">
              <a:buNone/>
            </a:pPr>
            <a:r>
              <a:rPr lang="en-US" sz="4400" b="1" dirty="0">
                <a:solidFill>
                  <a:schemeClr val="bg1"/>
                </a:solidFill>
                <a:latin typeface="Arial"/>
                <a:ea typeface="+mn-lt"/>
                <a:cs typeface="+mn-lt"/>
              </a:rPr>
              <a:t>(Phil Wickham)</a:t>
            </a:r>
          </a:p>
        </p:txBody>
      </p:sp>
    </p:spTree>
    <p:extLst>
      <p:ext uri="{BB962C8B-B14F-4D97-AF65-F5344CB8AC3E}">
        <p14:creationId xmlns:p14="http://schemas.microsoft.com/office/powerpoint/2010/main" val="36243384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breaks the power of sin and darkness. Who’s love is mighty and so much stronger. The King of</a:t>
            </a:r>
          </a:p>
        </p:txBody>
      </p:sp>
    </p:spTree>
    <p:extLst>
      <p:ext uri="{BB962C8B-B14F-4D97-AF65-F5344CB8AC3E}">
        <p14:creationId xmlns:p14="http://schemas.microsoft.com/office/powerpoint/2010/main" val="14006723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glory ,the king above all kings. Who shakes the whole earth with holy thunder. And leaves us </a:t>
            </a:r>
          </a:p>
        </p:txBody>
      </p:sp>
    </p:spTree>
    <p:extLst>
      <p:ext uri="{BB962C8B-B14F-4D97-AF65-F5344CB8AC3E}">
        <p14:creationId xmlns:p14="http://schemas.microsoft.com/office/powerpoint/2010/main" val="26106986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awe and wonder? The King of Glory, the King above all Kings. This is amazing grace. This is</a:t>
            </a:r>
          </a:p>
        </p:txBody>
      </p:sp>
    </p:spTree>
    <p:extLst>
      <p:ext uri="{BB962C8B-B14F-4D97-AF65-F5344CB8AC3E}">
        <p14:creationId xmlns:p14="http://schemas.microsoft.com/office/powerpoint/2010/main" val="3435903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me How great is our God, and all will see How great, how great is our God Name above all names (how</a:t>
            </a:r>
          </a:p>
        </p:txBody>
      </p:sp>
    </p:spTree>
    <p:extLst>
      <p:ext uri="{BB962C8B-B14F-4D97-AF65-F5344CB8AC3E}">
        <p14:creationId xmlns:p14="http://schemas.microsoft.com/office/powerpoint/2010/main" val="32845466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unfailing love. That you would would take my place. That you would bear my cross. You laid down your</a:t>
            </a:r>
          </a:p>
        </p:txBody>
      </p:sp>
    </p:spTree>
    <p:extLst>
      <p:ext uri="{BB962C8B-B14F-4D97-AF65-F5344CB8AC3E}">
        <p14:creationId xmlns:p14="http://schemas.microsoft.com/office/powerpoint/2010/main" val="25823790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life. That I would be set free. Oh, Jesus I sing for all that you’ve done for me. Who brings our chaos back </a:t>
            </a:r>
          </a:p>
        </p:txBody>
      </p:sp>
    </p:spTree>
    <p:extLst>
      <p:ext uri="{BB962C8B-B14F-4D97-AF65-F5344CB8AC3E}">
        <p14:creationId xmlns:p14="http://schemas.microsoft.com/office/powerpoint/2010/main" val="25586789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12759367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into order. Who makes the orphans a son and daughter. The King of Glory, The King of Glory </a:t>
            </a:r>
          </a:p>
        </p:txBody>
      </p:sp>
    </p:spTree>
    <p:extLst>
      <p:ext uri="{BB962C8B-B14F-4D97-AF65-F5344CB8AC3E}">
        <p14:creationId xmlns:p14="http://schemas.microsoft.com/office/powerpoint/2010/main" val="37499825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Who rules the nation. With truth and </a:t>
            </a:r>
            <a:r>
              <a:rPr lang="en-US" sz="4000" dirty="0" err="1">
                <a:solidFill>
                  <a:schemeClr val="bg1"/>
                </a:solidFill>
                <a:latin typeface="Arial"/>
                <a:ea typeface="+mn-lt"/>
                <a:cs typeface="+mn-lt"/>
              </a:rPr>
              <a:t>justice.Shines</a:t>
            </a:r>
            <a:r>
              <a:rPr lang="en-US" sz="4000" dirty="0">
                <a:solidFill>
                  <a:schemeClr val="bg1"/>
                </a:solidFill>
                <a:latin typeface="Arial"/>
                <a:ea typeface="+mn-lt"/>
                <a:cs typeface="+mn-lt"/>
              </a:rPr>
              <a:t> like the sun in all of his brilliance. The King of Glory</a:t>
            </a:r>
          </a:p>
        </p:txBody>
      </p:sp>
    </p:spTree>
    <p:extLst>
      <p:ext uri="{BB962C8B-B14F-4D97-AF65-F5344CB8AC3E}">
        <p14:creationId xmlns:p14="http://schemas.microsoft.com/office/powerpoint/2010/main" val="20680964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King above all Kings. This is Amazing Grace. This is unfailing love. That you would take my place.</a:t>
            </a:r>
          </a:p>
        </p:txBody>
      </p:sp>
    </p:spTree>
    <p:extLst>
      <p:ext uri="{BB962C8B-B14F-4D97-AF65-F5344CB8AC3E}">
        <p14:creationId xmlns:p14="http://schemas.microsoft.com/office/powerpoint/2010/main" val="24890130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That you would bear my cross. You laid down your life. That I would be set free. Oh, Jesus, I  sing for</a:t>
            </a:r>
          </a:p>
        </p:txBody>
      </p:sp>
    </p:spTree>
    <p:extLst>
      <p:ext uri="{BB962C8B-B14F-4D97-AF65-F5344CB8AC3E}">
        <p14:creationId xmlns:p14="http://schemas.microsoft.com/office/powerpoint/2010/main" val="41196078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All that </a:t>
            </a:r>
            <a:r>
              <a:rPr lang="en-US" sz="4000" dirty="0" err="1">
                <a:solidFill>
                  <a:schemeClr val="bg1"/>
                </a:solidFill>
                <a:latin typeface="Arial"/>
                <a:ea typeface="+mn-lt"/>
                <a:cs typeface="+mn-lt"/>
              </a:rPr>
              <a:t>you,ve</a:t>
            </a:r>
            <a:r>
              <a:rPr lang="en-US" sz="4000" dirty="0">
                <a:solidFill>
                  <a:schemeClr val="bg1"/>
                </a:solidFill>
                <a:latin typeface="Arial"/>
                <a:ea typeface="+mn-lt"/>
                <a:cs typeface="+mn-lt"/>
              </a:rPr>
              <a:t> done for me. Worthy is the Lamb who was slain. Worthy is the King who conquered the </a:t>
            </a:r>
          </a:p>
        </p:txBody>
      </p:sp>
    </p:spTree>
    <p:extLst>
      <p:ext uri="{BB962C8B-B14F-4D97-AF65-F5344CB8AC3E}">
        <p14:creationId xmlns:p14="http://schemas.microsoft.com/office/powerpoint/2010/main" val="15046743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grave. Worthy is the Lamb who was slain. Worthy is the King who conquered the grave. Worthy is the</a:t>
            </a:r>
          </a:p>
        </p:txBody>
      </p:sp>
    </p:spTree>
    <p:extLst>
      <p:ext uri="{BB962C8B-B14F-4D97-AF65-F5344CB8AC3E}">
        <p14:creationId xmlns:p14="http://schemas.microsoft.com/office/powerpoint/2010/main" val="199764717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Lamb who was slain. Worthy, </a:t>
            </a:r>
            <a:r>
              <a:rPr lang="en-US" sz="4000" dirty="0" err="1">
                <a:solidFill>
                  <a:schemeClr val="bg1"/>
                </a:solidFill>
                <a:latin typeface="Arial"/>
                <a:ea typeface="+mn-lt"/>
                <a:cs typeface="+mn-lt"/>
              </a:rPr>
              <a:t>Worthy,Worthy</a:t>
            </a:r>
            <a:r>
              <a:rPr lang="en-US" sz="4000" dirty="0">
                <a:solidFill>
                  <a:schemeClr val="bg1"/>
                </a:solidFill>
                <a:latin typeface="Arial"/>
                <a:ea typeface="+mn-lt"/>
                <a:cs typeface="+mn-lt"/>
              </a:rPr>
              <a:t>. This is Amazing Grace. This is unfailing love. That you </a:t>
            </a:r>
          </a:p>
        </p:txBody>
      </p:sp>
    </p:spTree>
    <p:extLst>
      <p:ext uri="{BB962C8B-B14F-4D97-AF65-F5344CB8AC3E}">
        <p14:creationId xmlns:p14="http://schemas.microsoft.com/office/powerpoint/2010/main" val="2616474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great is our God, sing with me) Worthy of our praise (how great is our God, and all will see) My heart will</a:t>
            </a:r>
          </a:p>
        </p:txBody>
      </p:sp>
    </p:spTree>
    <p:extLst>
      <p:ext uri="{BB962C8B-B14F-4D97-AF65-F5344CB8AC3E}">
        <p14:creationId xmlns:p14="http://schemas.microsoft.com/office/powerpoint/2010/main" val="5937731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would take my place. That you would bear my cross. You laid down your life. That I would be set free</a:t>
            </a:r>
          </a:p>
        </p:txBody>
      </p:sp>
    </p:spTree>
    <p:extLst>
      <p:ext uri="{BB962C8B-B14F-4D97-AF65-F5344CB8AC3E}">
        <p14:creationId xmlns:p14="http://schemas.microsoft.com/office/powerpoint/2010/main" val="42841108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Oh, Jesus I sing for. All that you’ve done for me.</a:t>
            </a:r>
          </a:p>
        </p:txBody>
      </p:sp>
    </p:spTree>
    <p:extLst>
      <p:ext uri="{BB962C8B-B14F-4D97-AF65-F5344CB8AC3E}">
        <p14:creationId xmlns:p14="http://schemas.microsoft.com/office/powerpoint/2010/main" val="558542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Ordination Service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Titus:5-9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August 20,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n open book on a table&#10;&#10;Description automatically generated">
            <a:extLst>
              <a:ext uri="{FF2B5EF4-FFF2-40B4-BE49-F238E27FC236}">
                <a16:creationId xmlns:a16="http://schemas.microsoft.com/office/drawing/2014/main" id="{ECF14813-72B0-0287-BC9B-7043B224F8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Numbers 27:18-23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The Lord replied, "Go and get Joshua (son of Nun), who has the Spirit in him, 19 and take him to Eleazar the priest, and as all the people watch, charge him with the responsibility of leading the people.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Publicly give him your authority so that all the people of Israel will obey him. 21 He shall be the one to consult with Eleazar the priest in order to get directions from the Lord. The Lord will speak to Eleazar through the use of the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Urim</a:t>
            </a:r>
            <a:r>
              <a:rPr lang="en-US" sz="4000" dirty="0">
                <a:effectLst/>
                <a:latin typeface="Verdana" panose="020B0604030504040204" pitchFamily="34" charset="0"/>
                <a:ea typeface="Calibri" panose="020F0502020204030204" pitchFamily="34" charset="0"/>
                <a:cs typeface="Times New Roman" panose="02020603050405020304" pitchFamily="18" charset="0"/>
              </a:rPr>
              <a:t>, and Eleazar will pass on these instructions to Joshua and the people. In this way the Lord will continue to give them guidance."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22 So Moses did as Jehovah commanded and took Joshua to Eleazar the priest. As the people watched, 23 Moses laid his hands upon him and dedicated him to his responsibilities, as the Lord had commanded.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3:15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I will give you pastors according to mine heart, which shall feed you with knowledge and understanding”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29:11-13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I know the thoughts that I think toward you, says the LORD, thoughts of peace and not of evil, to give you a future and a hope. 12 Then you will call upon Me and go and pray to Me, and I will listen to you. 13 And you will seek Me and find Me, when you search for Me with all your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3:13-15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And He went up on the mountain and called to Him those He Himself wanted. And they came to Him. 14 Then He ordained twelve, that they might be with Him and that He might send them out to preach, 15 and to have power to heal sicknesses and to cast out demons…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15020</TotalTime>
  <Words>3834</Words>
  <Application>Microsoft Office PowerPoint</Application>
  <PresentationFormat>Widescreen</PresentationFormat>
  <Paragraphs>263</Paragraphs>
  <Slides>132</Slides>
  <Notes>0</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132</vt:i4>
      </vt:variant>
    </vt:vector>
  </HeadingPairs>
  <TitlesOfParts>
    <vt:vector size="143"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763</cp:revision>
  <dcterms:created xsi:type="dcterms:W3CDTF">2009-08-18T08:19:59Z</dcterms:created>
  <dcterms:modified xsi:type="dcterms:W3CDTF">2023-08-19T21:48:07Z</dcterms:modified>
</cp:coreProperties>
</file>