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21"/>
  </p:notesMasterIdLst>
  <p:handoutMasterIdLst>
    <p:handoutMasterId r:id="rId122"/>
  </p:handoutMasterIdLst>
  <p:sldIdLst>
    <p:sldId id="976" r:id="rId5"/>
    <p:sldId id="404" r:id="rId6"/>
    <p:sldId id="1429" r:id="rId7"/>
    <p:sldId id="1430" r:id="rId8"/>
    <p:sldId id="1431" r:id="rId9"/>
    <p:sldId id="1432" r:id="rId10"/>
    <p:sldId id="1433" r:id="rId11"/>
    <p:sldId id="1434" r:id="rId12"/>
    <p:sldId id="1435" r:id="rId13"/>
    <p:sldId id="1436" r:id="rId14"/>
    <p:sldId id="1437" r:id="rId15"/>
    <p:sldId id="1438" r:id="rId16"/>
    <p:sldId id="1439" r:id="rId17"/>
    <p:sldId id="1440"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323" r:id="rId33"/>
    <p:sldId id="324" r:id="rId34"/>
    <p:sldId id="325" r:id="rId35"/>
    <p:sldId id="326" r:id="rId36"/>
    <p:sldId id="327" r:id="rId37"/>
    <p:sldId id="328" r:id="rId38"/>
    <p:sldId id="1007" r:id="rId39"/>
    <p:sldId id="330" r:id="rId40"/>
    <p:sldId id="331" r:id="rId41"/>
    <p:sldId id="332" r:id="rId42"/>
    <p:sldId id="340" r:id="rId43"/>
    <p:sldId id="1008" r:id="rId44"/>
    <p:sldId id="1009" r:id="rId45"/>
    <p:sldId id="1010" r:id="rId46"/>
    <p:sldId id="523" r:id="rId47"/>
    <p:sldId id="524" r:id="rId48"/>
    <p:sldId id="525" r:id="rId49"/>
    <p:sldId id="1045" r:id="rId50"/>
    <p:sldId id="1441" r:id="rId51"/>
    <p:sldId id="1442" r:id="rId52"/>
    <p:sldId id="1443" r:id="rId53"/>
    <p:sldId id="1444" r:id="rId54"/>
    <p:sldId id="1445" r:id="rId55"/>
    <p:sldId id="1446" r:id="rId56"/>
    <p:sldId id="1447" r:id="rId57"/>
    <p:sldId id="1448" r:id="rId58"/>
    <p:sldId id="1449" r:id="rId59"/>
    <p:sldId id="1450" r:id="rId60"/>
    <p:sldId id="1451" r:id="rId61"/>
    <p:sldId id="1452" r:id="rId62"/>
    <p:sldId id="1453" r:id="rId63"/>
    <p:sldId id="1454" r:id="rId64"/>
    <p:sldId id="1031" r:id="rId65"/>
    <p:sldId id="1032" r:id="rId66"/>
    <p:sldId id="1033" r:id="rId67"/>
    <p:sldId id="1034" r:id="rId68"/>
    <p:sldId id="1035" r:id="rId69"/>
    <p:sldId id="1036" r:id="rId70"/>
    <p:sldId id="1037" r:id="rId71"/>
    <p:sldId id="1038" r:id="rId72"/>
    <p:sldId id="426" r:id="rId73"/>
    <p:sldId id="427" r:id="rId74"/>
    <p:sldId id="460" r:id="rId75"/>
    <p:sldId id="826" r:id="rId76"/>
    <p:sldId id="999" r:id="rId77"/>
    <p:sldId id="1000" r:id="rId78"/>
    <p:sldId id="1001" r:id="rId79"/>
    <p:sldId id="1040" r:id="rId80"/>
    <p:sldId id="464" r:id="rId81"/>
    <p:sldId id="833" r:id="rId82"/>
    <p:sldId id="465" r:id="rId83"/>
    <p:sldId id="373" r:id="rId84"/>
    <p:sldId id="978" r:id="rId85"/>
    <p:sldId id="374" r:id="rId86"/>
    <p:sldId id="979" r:id="rId87"/>
    <p:sldId id="375" r:id="rId88"/>
    <p:sldId id="981" r:id="rId89"/>
    <p:sldId id="980" r:id="rId90"/>
    <p:sldId id="985" r:id="rId91"/>
    <p:sldId id="984" r:id="rId92"/>
    <p:sldId id="1003" r:id="rId93"/>
    <p:sldId id="983" r:id="rId94"/>
    <p:sldId id="1002" r:id="rId95"/>
    <p:sldId id="1016" r:id="rId96"/>
    <p:sldId id="1015" r:id="rId97"/>
    <p:sldId id="1026" r:id="rId98"/>
    <p:sldId id="1025" r:id="rId99"/>
    <p:sldId id="1024" r:id="rId100"/>
    <p:sldId id="1428" r:id="rId101"/>
    <p:sldId id="1427" r:id="rId102"/>
    <p:sldId id="1426" r:id="rId103"/>
    <p:sldId id="1425" r:id="rId104"/>
    <p:sldId id="1424" r:id="rId105"/>
    <p:sldId id="1423" r:id="rId106"/>
    <p:sldId id="1422" r:id="rId107"/>
    <p:sldId id="1421" r:id="rId108"/>
    <p:sldId id="1420" r:id="rId109"/>
    <p:sldId id="1419" r:id="rId110"/>
    <p:sldId id="1418" r:id="rId111"/>
    <p:sldId id="1455" r:id="rId112"/>
    <p:sldId id="969" r:id="rId113"/>
    <p:sldId id="970" r:id="rId114"/>
    <p:sldId id="971" r:id="rId115"/>
    <p:sldId id="972" r:id="rId116"/>
    <p:sldId id="973" r:id="rId117"/>
    <p:sldId id="974" r:id="rId118"/>
    <p:sldId id="975" r:id="rId119"/>
    <p:sldId id="852" r:id="rId12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8/13/2023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8/13/2023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8/13/2023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8/13/2023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8/13/2023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7582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3431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7513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681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150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8231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2174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3878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33329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19963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556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8/13/2023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542655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the one our hearts adore. Jesus we love you oh we love you. You are the one our hearts adore.</a:t>
            </a:r>
          </a:p>
        </p:txBody>
      </p:sp>
    </p:spTree>
    <p:extLst>
      <p:ext uri="{BB962C8B-B14F-4D97-AF65-F5344CB8AC3E}">
        <p14:creationId xmlns:p14="http://schemas.microsoft.com/office/powerpoint/2010/main" val="1696498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15:57-58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57 But thanks be to God, who gives us the victory through our Lord Jesus Christ. 58 Therefore, my beloved brethren, be steadfast, immovable, always abounding in the work of the Lord, knowing that your labor is not in vain in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"Indeed we count them blessed who endure. You have heard of the perseverance of Job and seen the end intended by the Lord--that the Lord is very compassionate and merciful."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Pressing Past Persecution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you became followers of us and of the Lord, having received the word in much affliction, with joy of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5:10-12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Blessed are those who are persecuted for righteousness' sake, For theirs is the kingdom of heaven.</a:t>
            </a:r>
            <a:r>
              <a:rPr lang="en-US" sz="3700" dirty="0">
                <a:effectLst/>
                <a:latin typeface="Verdana" panose="020B0604030504040204" pitchFamily="34" charset="0"/>
                <a:ea typeface="Calibri" panose="020F0502020204030204" pitchFamily="34" charset="0"/>
                <a:cs typeface="Times New Roman" panose="02020603050405020304" pitchFamily="18" charset="0"/>
              </a:rPr>
              <a:t> 11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"Blessed are you when they revile and persecute you, and say all kinds of evil against you falsely for My sake.</a:t>
            </a:r>
            <a:r>
              <a:rPr lang="en-US" sz="3700" dirty="0">
                <a:effectLst/>
                <a:latin typeface="Verdana" panose="020B0604030504040204" pitchFamily="34" charset="0"/>
                <a:ea typeface="Calibri" panose="020F0502020204030204" pitchFamily="34" charset="0"/>
                <a:cs typeface="Times New Roman" panose="02020603050405020304" pitchFamily="18" charset="0"/>
              </a:rPr>
              <a:t> 12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Rejoice and be exceedingly glad, for great is your reward in heaven, for so they persecuted the prophets who were before you.</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30:7-10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Also the LORD your God will put all these curses on your enemies and on those who hate you, who persecuted you. 8 And you will again obey the voice of the LORD and do all His commandments which I command you today.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LORD your God will make you abound in all the work of your hand, in the fruit of your body, in the increase of your livestock, and in the produce of your land for good. For the LORD will again rejoice over you for good as He rejoiced over your fathers,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if you obey the voice of the LORD your God, to keep His commandments and His statutes which are written in this Book of the Law, and if you turn to the LORD your God with all your heart and with all your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19400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affection, our devotion poured out on the feet of Jesus. Our affection our devotion poured out on the </a:t>
            </a:r>
          </a:p>
        </p:txBody>
      </p:sp>
    </p:spTree>
    <p:extLst>
      <p:ext uri="{BB962C8B-B14F-4D97-AF65-F5344CB8AC3E}">
        <p14:creationId xmlns:p14="http://schemas.microsoft.com/office/powerpoint/2010/main" val="15423818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Feet of Jesus. Our affection our devotion poured out on the feet of Jesus. Our affection our devotion</a:t>
            </a:r>
          </a:p>
        </p:txBody>
      </p:sp>
    </p:spTree>
    <p:extLst>
      <p:ext uri="{BB962C8B-B14F-4D97-AF65-F5344CB8AC3E}">
        <p14:creationId xmlns:p14="http://schemas.microsoft.com/office/powerpoint/2010/main" val="256985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Poured out on the feet of Jesus we love you. Oh how we love you. You are the one our hearts adore.</a:t>
            </a:r>
          </a:p>
        </p:txBody>
      </p:sp>
    </p:spTree>
    <p:extLst>
      <p:ext uri="{BB962C8B-B14F-4D97-AF65-F5344CB8AC3E}">
        <p14:creationId xmlns:p14="http://schemas.microsoft.com/office/powerpoint/2010/main" val="264395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You are the one our hearts </a:t>
            </a:r>
          </a:p>
        </p:txBody>
      </p:sp>
    </p:spTree>
    <p:extLst>
      <p:ext uri="{BB962C8B-B14F-4D97-AF65-F5344CB8AC3E}">
        <p14:creationId xmlns:p14="http://schemas.microsoft.com/office/powerpoint/2010/main" val="268784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What a Beautiful Name”</a:t>
            </a:r>
          </a:p>
          <a:p>
            <a:pPr marL="0" indent="0" algn="ctr">
              <a:buNone/>
            </a:pPr>
            <a:r>
              <a:rPr lang="en-US" sz="4400" b="1" dirty="0">
                <a:solidFill>
                  <a:schemeClr val="bg1"/>
                </a:solidFill>
                <a:latin typeface="Arial"/>
                <a:ea typeface="+mn-lt"/>
                <a:cs typeface="+mn-lt"/>
              </a:rPr>
              <a:t>(Jesus Culture)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60497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were the word at the beginning. One with God the Lord most high. Your hidden glory in creation.</a:t>
            </a:r>
          </a:p>
        </p:txBody>
      </p:sp>
    </p:spTree>
    <p:extLst>
      <p:ext uri="{BB962C8B-B14F-4D97-AF65-F5344CB8AC3E}">
        <p14:creationId xmlns:p14="http://schemas.microsoft.com/office/powerpoint/2010/main" val="1381927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revealed in you are Christ. What a beautiful name it is. What a beautiful name it is. The name of</a:t>
            </a:r>
          </a:p>
        </p:txBody>
      </p:sp>
    </p:spTree>
    <p:extLst>
      <p:ext uri="{BB962C8B-B14F-4D97-AF65-F5344CB8AC3E}">
        <p14:creationId xmlns:p14="http://schemas.microsoft.com/office/powerpoint/2010/main" val="39896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Christ my king. What a beautiful name it is. Nothing compares to this. What a beautiful name it</a:t>
            </a:r>
          </a:p>
        </p:txBody>
      </p:sp>
    </p:spTree>
    <p:extLst>
      <p:ext uri="{BB962C8B-B14F-4D97-AF65-F5344CB8AC3E}">
        <p14:creationId xmlns:p14="http://schemas.microsoft.com/office/powerpoint/2010/main" val="343354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the name of Jesus. You didn’t want heaven without us. So Jesus, You brought heaven down.</a:t>
            </a:r>
          </a:p>
        </p:txBody>
      </p:sp>
    </p:spTree>
    <p:extLst>
      <p:ext uri="{BB962C8B-B14F-4D97-AF65-F5344CB8AC3E}">
        <p14:creationId xmlns:p14="http://schemas.microsoft.com/office/powerpoint/2010/main" val="254070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“Jesus We Love You”</a:t>
            </a:r>
          </a:p>
          <a:p>
            <a:pPr marL="0" indent="0" algn="ctr">
              <a:buNone/>
            </a:pPr>
            <a:r>
              <a:rPr lang="en-US" sz="4400" b="1" dirty="0">
                <a:solidFill>
                  <a:schemeClr val="bg1"/>
                </a:solidFill>
                <a:latin typeface="Arial"/>
                <a:ea typeface="+mn-lt"/>
                <a:cs typeface="+mn-lt"/>
              </a:rPr>
              <a:t>(Jesus Culture)</a:t>
            </a:r>
          </a:p>
        </p:txBody>
      </p:sp>
    </p:spTree>
    <p:extLst>
      <p:ext uri="{BB962C8B-B14F-4D97-AF65-F5344CB8AC3E}">
        <p14:creationId xmlns:p14="http://schemas.microsoft.com/office/powerpoint/2010/main" val="255207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sin was great your love was greater. What could separate us now? What a wonderful name it is</a:t>
            </a:r>
          </a:p>
        </p:txBody>
      </p:sp>
    </p:spTree>
    <p:extLst>
      <p:ext uri="{BB962C8B-B14F-4D97-AF65-F5344CB8AC3E}">
        <p14:creationId xmlns:p14="http://schemas.microsoft.com/office/powerpoint/2010/main" val="59958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what a wonderful name it is. The name of Jesus Christ my King. What a wonderful name it is</a:t>
            </a:r>
          </a:p>
        </p:txBody>
      </p:sp>
    </p:spTree>
    <p:extLst>
      <p:ext uri="{BB962C8B-B14F-4D97-AF65-F5344CB8AC3E}">
        <p14:creationId xmlns:p14="http://schemas.microsoft.com/office/powerpoint/2010/main" val="2184891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Nothing compares to this. What a wonderful name it is. The name of Jesus. Death could not hold you. </a:t>
            </a:r>
          </a:p>
        </p:txBody>
      </p:sp>
    </p:spTree>
    <p:extLst>
      <p:ext uri="{BB962C8B-B14F-4D97-AF65-F5344CB8AC3E}">
        <p14:creationId xmlns:p14="http://schemas.microsoft.com/office/powerpoint/2010/main" val="328774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veil tore before you, you silenced the boast of sin and grave. The heavens are roaring the praise</a:t>
            </a:r>
          </a:p>
        </p:txBody>
      </p:sp>
    </p:spTree>
    <p:extLst>
      <p:ext uri="{BB962C8B-B14F-4D97-AF65-F5344CB8AC3E}">
        <p14:creationId xmlns:p14="http://schemas.microsoft.com/office/powerpoint/2010/main" val="362311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your glory. For you are raised to life again. You have no rival. You have no equal. Now and forever</a:t>
            </a:r>
          </a:p>
        </p:txBody>
      </p:sp>
    </p:spTree>
    <p:extLst>
      <p:ext uri="{BB962C8B-B14F-4D97-AF65-F5344CB8AC3E}">
        <p14:creationId xmlns:p14="http://schemas.microsoft.com/office/powerpoint/2010/main" val="546158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you reign. Yours is the kingdom. Yours is the glory. Yours is the name above all names. What a</a:t>
            </a:r>
          </a:p>
        </p:txBody>
      </p:sp>
    </p:spTree>
    <p:extLst>
      <p:ext uri="{BB962C8B-B14F-4D97-AF65-F5344CB8AC3E}">
        <p14:creationId xmlns:p14="http://schemas.microsoft.com/office/powerpoint/2010/main" val="4020259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powerful name it is. What a powerful name it is. The name of Jesus Christ my king. What a powerful </a:t>
            </a:r>
          </a:p>
        </p:txBody>
      </p:sp>
    </p:spTree>
    <p:extLst>
      <p:ext uri="{BB962C8B-B14F-4D97-AF65-F5344CB8AC3E}">
        <p14:creationId xmlns:p14="http://schemas.microsoft.com/office/powerpoint/2010/main" val="1371108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it is nothing </a:t>
            </a:r>
            <a:r>
              <a:rPr lang="en-US" sz="4000" dirty="0" err="1">
                <a:solidFill>
                  <a:schemeClr val="bg1"/>
                </a:solidFill>
                <a:latin typeface="Arial"/>
                <a:ea typeface="+mn-lt"/>
                <a:cs typeface="+mn-lt"/>
              </a:rPr>
              <a:t>cn</a:t>
            </a:r>
            <a:r>
              <a:rPr lang="en-US" sz="4000" dirty="0">
                <a:solidFill>
                  <a:schemeClr val="bg1"/>
                </a:solidFill>
                <a:latin typeface="Arial"/>
                <a:ea typeface="+mn-lt"/>
                <a:cs typeface="+mn-lt"/>
              </a:rPr>
              <a:t> stand against. What a powerful name it is. The name of Jesus. What a powerful </a:t>
            </a:r>
          </a:p>
        </p:txBody>
      </p:sp>
    </p:spTree>
    <p:extLst>
      <p:ext uri="{BB962C8B-B14F-4D97-AF65-F5344CB8AC3E}">
        <p14:creationId xmlns:p14="http://schemas.microsoft.com/office/powerpoint/2010/main" val="2693175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it is. The name of Jesus.</a:t>
            </a:r>
          </a:p>
        </p:txBody>
      </p:sp>
    </p:spTree>
    <p:extLst>
      <p:ext uri="{BB962C8B-B14F-4D97-AF65-F5344CB8AC3E}">
        <p14:creationId xmlns:p14="http://schemas.microsoft.com/office/powerpoint/2010/main" val="4212426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131590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t>
            </a:r>
            <a:r>
              <a:rPr lang="en-US" sz="4000" dirty="0" err="1">
                <a:solidFill>
                  <a:schemeClr val="bg1"/>
                </a:solidFill>
                <a:latin typeface="Arial"/>
                <a:ea typeface="+mn-lt"/>
                <a:cs typeface="+mn-lt"/>
              </a:rPr>
              <a:t>away.Your</a:t>
            </a:r>
            <a:r>
              <a:rPr lang="en-US" sz="4000" dirty="0">
                <a:solidFill>
                  <a:schemeClr val="bg1"/>
                </a:solidFill>
                <a:latin typeface="Arial"/>
                <a:ea typeface="+mn-lt"/>
                <a:cs typeface="+mn-lt"/>
              </a:rPr>
              <a:t> love has stayed the same. Your constant grace remains the </a:t>
            </a:r>
          </a:p>
        </p:txBody>
      </p:sp>
    </p:spTree>
    <p:extLst>
      <p:ext uri="{BB962C8B-B14F-4D97-AF65-F5344CB8AC3E}">
        <p14:creationId xmlns:p14="http://schemas.microsoft.com/office/powerpoint/2010/main" val="2756503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caught up in Your presence I just want to sit here at Your feet I'm caught up in this holy moment I never</a:t>
            </a:r>
          </a:p>
        </p:txBody>
      </p:sp>
    </p:spTree>
    <p:extLst>
      <p:ext uri="{BB962C8B-B14F-4D97-AF65-F5344CB8AC3E}">
        <p14:creationId xmlns:p14="http://schemas.microsoft.com/office/powerpoint/2010/main" val="2609050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1788393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2601610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387071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2041636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1067456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713442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1721694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3217261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20757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Things that we thought were dead. Are breathing in life again.. You cause your son to shine </a:t>
            </a:r>
          </a:p>
        </p:txBody>
      </p:sp>
    </p:spTree>
    <p:extLst>
      <p:ext uri="{BB962C8B-B14F-4D97-AF65-F5344CB8AC3E}">
        <p14:creationId xmlns:p14="http://schemas.microsoft.com/office/powerpoint/2010/main" val="2477591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478531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845930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1135685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203754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454146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3116483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3556858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Blessing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74354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bless you and keep you. Make his face shine upon you. And be gracious to you. The Lord</a:t>
            </a:r>
          </a:p>
        </p:txBody>
      </p:sp>
    </p:spTree>
    <p:extLst>
      <p:ext uri="{BB962C8B-B14F-4D97-AF65-F5344CB8AC3E}">
        <p14:creationId xmlns:p14="http://schemas.microsoft.com/office/powerpoint/2010/main" val="1358375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turn his face towards and give you peace. Amen, Amen, Amen, Amen, Amen, Amen. The Lord bless</a:t>
            </a:r>
          </a:p>
        </p:txBody>
      </p:sp>
    </p:spTree>
    <p:extLst>
      <p:ext uri="{BB962C8B-B14F-4D97-AF65-F5344CB8AC3E}">
        <p14:creationId xmlns:p14="http://schemas.microsoft.com/office/powerpoint/2010/main" val="339557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darkest nights. For all that you’ve done we will pour out our love. This will be our anthem song.</a:t>
            </a:r>
          </a:p>
        </p:txBody>
      </p:sp>
    </p:spTree>
    <p:extLst>
      <p:ext uri="{BB962C8B-B14F-4D97-AF65-F5344CB8AC3E}">
        <p14:creationId xmlns:p14="http://schemas.microsoft.com/office/powerpoint/2010/main" val="2793618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keep you. Make his face shine upon you. And be gracious to you. The Lord turn his. Face </a:t>
            </a:r>
          </a:p>
        </p:txBody>
      </p:sp>
    </p:spTree>
    <p:extLst>
      <p:ext uri="{BB962C8B-B14F-4D97-AF65-F5344CB8AC3E}">
        <p14:creationId xmlns:p14="http://schemas.microsoft.com/office/powerpoint/2010/main" val="167212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towards you. And give you peace. Amen, Amen, Amen, Amen, Amen, Amen. May his favor be </a:t>
            </a:r>
          </a:p>
        </p:txBody>
      </p:sp>
    </p:spTree>
    <p:extLst>
      <p:ext uri="{BB962C8B-B14F-4D97-AF65-F5344CB8AC3E}">
        <p14:creationId xmlns:p14="http://schemas.microsoft.com/office/powerpoint/2010/main" val="344120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upon you and a thousand generations. And your family and your children, and their children, and their </a:t>
            </a:r>
          </a:p>
        </p:txBody>
      </p:sp>
    </p:spTree>
    <p:extLst>
      <p:ext uri="{BB962C8B-B14F-4D97-AF65-F5344CB8AC3E}">
        <p14:creationId xmlns:p14="http://schemas.microsoft.com/office/powerpoint/2010/main" val="1132506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May his favor be upon you. And a thousand generations. And your family and your </a:t>
            </a:r>
          </a:p>
        </p:txBody>
      </p:sp>
    </p:spTree>
    <p:extLst>
      <p:ext uri="{BB962C8B-B14F-4D97-AF65-F5344CB8AC3E}">
        <p14:creationId xmlns:p14="http://schemas.microsoft.com/office/powerpoint/2010/main" val="3779405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And their children, and their children. May his presence. Go before you. And behind you </a:t>
            </a:r>
          </a:p>
        </p:txBody>
      </p:sp>
    </p:spTree>
    <p:extLst>
      <p:ext uri="{BB962C8B-B14F-4D97-AF65-F5344CB8AC3E}">
        <p14:creationId xmlns:p14="http://schemas.microsoft.com/office/powerpoint/2010/main" val="1912736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beside you. All around you, and within you. He is with you. He is with you. In the morning, In the</a:t>
            </a:r>
          </a:p>
        </p:txBody>
      </p:sp>
    </p:spTree>
    <p:extLst>
      <p:ext uri="{BB962C8B-B14F-4D97-AF65-F5344CB8AC3E}">
        <p14:creationId xmlns:p14="http://schemas.microsoft.com/office/powerpoint/2010/main" val="1227237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evening. In your coming, and your going. In your weeping, and rejoicing. He is for you, He is for you.</a:t>
            </a:r>
          </a:p>
        </p:txBody>
      </p:sp>
    </p:spTree>
    <p:extLst>
      <p:ext uri="{BB962C8B-B14F-4D97-AF65-F5344CB8AC3E}">
        <p14:creationId xmlns:p14="http://schemas.microsoft.com/office/powerpoint/2010/main" val="3300211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is for you, He is for you, He is for you, He is for you, He is for you, he is for you. Amen, Amen, Amen</a:t>
            </a:r>
          </a:p>
        </p:txBody>
      </p:sp>
    </p:spTree>
    <p:extLst>
      <p:ext uri="{BB962C8B-B14F-4D97-AF65-F5344CB8AC3E}">
        <p14:creationId xmlns:p14="http://schemas.microsoft.com/office/powerpoint/2010/main" val="2482285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Amen, Amen, Amen. May his presence go before you. And behind you, and beside you. All around </a:t>
            </a:r>
          </a:p>
        </p:txBody>
      </p:sp>
    </p:spTree>
    <p:extLst>
      <p:ext uri="{BB962C8B-B14F-4D97-AF65-F5344CB8AC3E}">
        <p14:creationId xmlns:p14="http://schemas.microsoft.com/office/powerpoint/2010/main" val="1404667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with you, he is with you, he is with you. In the morning, In the evening, In your coming, and </a:t>
            </a:r>
          </a:p>
        </p:txBody>
      </p:sp>
    </p:spTree>
    <p:extLst>
      <p:ext uri="{BB962C8B-B14F-4D97-AF65-F5344CB8AC3E}">
        <p14:creationId xmlns:p14="http://schemas.microsoft.com/office/powerpoint/2010/main" val="352539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The hopeless have found their </a:t>
            </a:r>
          </a:p>
        </p:txBody>
      </p:sp>
    </p:spTree>
    <p:extLst>
      <p:ext uri="{BB962C8B-B14F-4D97-AF65-F5344CB8AC3E}">
        <p14:creationId xmlns:p14="http://schemas.microsoft.com/office/powerpoint/2010/main" val="3503192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going. In your weeping, and rejoicing. He is for you.</a:t>
            </a:r>
          </a:p>
        </p:txBody>
      </p:sp>
    </p:spTree>
    <p:extLst>
      <p:ext uri="{BB962C8B-B14F-4D97-AF65-F5344CB8AC3E}">
        <p14:creationId xmlns:p14="http://schemas.microsoft.com/office/powerpoint/2010/main" val="2649196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Hope. The orphans now have a home. All that was lost has found it’s place in you. You lift our weary </a:t>
            </a:r>
          </a:p>
        </p:txBody>
      </p:sp>
    </p:spTree>
    <p:extLst>
      <p:ext uri="{BB962C8B-B14F-4D97-AF65-F5344CB8AC3E}">
        <p14:creationId xmlns:p14="http://schemas.microsoft.com/office/powerpoint/2010/main" val="2473694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Upward Call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a:effectLst/>
                <a:latin typeface="Verdana" panose="020B0604030504040204" pitchFamily="34" charset="0"/>
                <a:ea typeface="Calibri" panose="020F0502020204030204" pitchFamily="34" charset="0"/>
                <a:cs typeface="Times New Roman" panose="02020603050405020304" pitchFamily="18" charset="0"/>
              </a:rPr>
              <a:t>Philippians 3:12-14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13,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group of people holding hands&#10;&#10;Description automatically generated">
            <a:extLst>
              <a:ext uri="{FF2B5EF4-FFF2-40B4-BE49-F238E27FC236}">
                <a16:creationId xmlns:a16="http://schemas.microsoft.com/office/drawing/2014/main" id="{228F1CAB-FEFE-9ACA-8202-C52D22F01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201133"/>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912255"/>
            <a:ext cx="1352365" cy="1014274"/>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3:12-14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14 I press toward the goal for the prize of the upward call of God in Christ Jesus.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8:31-33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What then shall we say to these things? If God is for us, who can be against us? 32 He who did not spare His own Son, but delivered Him up for us all, how shall He not with Him also freely give us all things? 33 Who shall bring a charge against God's elect? It is God who justifies.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11:12-16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from the days of John the Baptist until now the kingdom of heaven suffers violence, and the violent take it by force.</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all the prophets and the law prophesied until John.</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if you are willing to receive it, he is Elijah who is to come.</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He who has ears to hear, let him hear!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Peter 1:5-11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But also for this very reason, giving all diligence, add to your faith virtue, to virtue knowledge, 6 to knowledge self-control, to self-control perseverance, to perseverance godliness, 7 to godliness brotherly kindness, and to brotherly kindness love. 8 For if these things are yours and abound, you will be neither barren nor unfruitful in the knowledge of our Lord Jesus Christ.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9 For he who lacks these things is shortsighted, even to blindness, and has forgotten that he was cleansed from his old sins. 10 Therefore, brethren, be even more diligent to make your call and election sure, for if you do these things you will never stumble; 11 for so an entrance will be supplied to you abundantly into the everlasting kingdom of our Lord and Savior Jesus Christ.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Press on with Truth and if we continue in the Truth, it is the key to bring Blessing and will result in a Harvest.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Joshua 1:8-9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This Book of the Law shall not depart from your mouth, but you shall meditate in it day and night, that you may observe to do according to all that is written in it. For then you will make your way prosperous, and then you will have good success. 9 Have I not commanded you? Be strong and of good courage; do not be afraid, nor be dismayed, for the LORD your God is with you wherever you go."</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Head. You make us strong instead. You took these rags and made us beautiful.  For all that you’ve done</a:t>
            </a:r>
          </a:p>
        </p:txBody>
      </p:sp>
    </p:spTree>
    <p:extLst>
      <p:ext uri="{BB962C8B-B14F-4D97-AF65-F5344CB8AC3E}">
        <p14:creationId xmlns:p14="http://schemas.microsoft.com/office/powerpoint/2010/main" val="28751460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119:160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entirety of Your word is truth, And every one of Your righteous judgments endures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8:32-33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you shall know the truth, and the truth shall make you free."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 am the way, the truth, and the life. No one comes to the Father except through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Press through Hardship and you will have the Victory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You therefore must endure hardship as a good soldier of Jesus Christ. 4 No one engaged in warfare entangles himself with the affairs of this life, that he may please him who enlisted him as a soldier.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2:14-15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thanks be to God who always leads us in triumph in Christ, and through us diffuses the fragrance of His knowledge in every place. 15 For we are to God the fragrance of Christ among those who are being saved and among those who are perishing.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Pressing in will Require that we at times need to Endure All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Therefore I endure all things for the sake of the elect, that they also may obtain the salvation which is in Christ Jesus with eternal glory. 11 This is a faithful saying: For if we died with Him, We shall also live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If we endure, We shall also reign with Him. If we deny Him, He also will deny us. 13 If we are faithless, He remains faithful; He cannot deny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can do all things through Christ who strengthens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will pour out our love. This will be our anthem song Jesus we love you. Oh how we love you. You</a:t>
            </a:r>
          </a:p>
        </p:txBody>
      </p:sp>
    </p:spTree>
    <p:extLst>
      <p:ext uri="{BB962C8B-B14F-4D97-AF65-F5344CB8AC3E}">
        <p14:creationId xmlns:p14="http://schemas.microsoft.com/office/powerpoint/2010/main" val="18633394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Press into Sound Doctrine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the time will come when they will not endure sound doctrine, but according to their own desires, because they have itching ears, they will heap up for themselves teachers; 4 and they will turn their ears away from the truth, and be turned aside to fables.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People want their Ears Tickled!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devil wants us to Believe a Lie!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False Ministers that want Monetary Gain!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We must Press Past Afflictions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4:5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you be watchful in all things, endure afflictions, do the work of an evangelist, fulfill your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we have this treasure in earthen vessels, that the excellence of the power may be of God and not of us. 8 We are hard pressed on every side, yet not crushed; we are perplexed, but not in despair;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persecuted, but not forsaken; struck down, but not destroyed-- 10 always carrying about in the body the dying of the Lord Jesus, that the life of Jesus also may be manifested in our body. 11 For we who live are always delivered to death for Jesus' sake, that the life of Jesus also may be manifested in our mortal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When We Do Wrong, let us Press through any Chastening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If you endure chastening, God deals with you as with sons; for what son is there whom a father does not chasten? 8 But if you are without chastening, of which all have become partakers, then you are illegitimate and not sons.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2:12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endure, We shall also reign with Him. If we deny Him, He also will deny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14444</TotalTime>
  <Words>3632</Words>
  <Application>Microsoft Office PowerPoint</Application>
  <PresentationFormat>Widescreen</PresentationFormat>
  <Paragraphs>250</Paragraphs>
  <Slides>116</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116</vt:i4>
      </vt:variant>
    </vt:vector>
  </HeadingPairs>
  <TitlesOfParts>
    <vt:vector size="127"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766</cp:revision>
  <dcterms:created xsi:type="dcterms:W3CDTF">2009-08-18T08:19:59Z</dcterms:created>
  <dcterms:modified xsi:type="dcterms:W3CDTF">2023-08-14T04:07:03Z</dcterms:modified>
</cp:coreProperties>
</file>