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8"/>
  </p:notesMasterIdLst>
  <p:handoutMasterIdLst>
    <p:handoutMasterId r:id="rId39"/>
  </p:handoutMasterIdLst>
  <p:sldIdLst>
    <p:sldId id="976" r:id="rId3"/>
    <p:sldId id="826" r:id="rId4"/>
    <p:sldId id="999" r:id="rId5"/>
    <p:sldId id="1000" r:id="rId6"/>
    <p:sldId id="1001" r:id="rId7"/>
    <p:sldId id="464" r:id="rId8"/>
    <p:sldId id="1028"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7" r:id="rId29"/>
    <p:sldId id="969" r:id="rId30"/>
    <p:sldId id="970" r:id="rId31"/>
    <p:sldId id="971" r:id="rId32"/>
    <p:sldId id="972" r:id="rId33"/>
    <p:sldId id="973" r:id="rId34"/>
    <p:sldId id="974" r:id="rId35"/>
    <p:sldId id="975" r:id="rId36"/>
    <p:sldId id="852" r:id="rId3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2" d="100"/>
          <a:sy n="112" d="100"/>
        </p:scale>
        <p:origin x="222" y="35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3:23-26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to demonstrate at the present time His righteousness, that He might be just and the justifier of the one who has faith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2:17-18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in all things He had to be made like His brethren, that He might be a merciful and faithful High Priest in things pertaining to God, to make propitiation for the sins of the people. 18 For in that He Himself has suffered, being tempted, He is able to aid those who are tempted.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Little children, it is the last hour; and as you have heard that the Antichrist is coming, even now many antichrists have come, by which we know that it is the last hour.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They went out from us, but they were not of us; for if they had been of us, they would have continued with us; but they went out that they might be made manifest, that none of them were of us. 20 But you have an anointing from the Holy One, and you know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Now by this we know that we know Him, if we keep His commandments. 4 He who says, "I know Him," and does not keep His commandments, is a liar, and the truth is not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But whoever keeps His word, truly the love of God is perfected in him. By this we know that we are in Him.  6 He who says he abides in Him ought himself also to walk just as He walked.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Brethren, I write no new commandment to you, but an old commandment which you have had from the beginning. The old commandment is the word which you heard from the beginning.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not take vengeance, nor bear any grudge against the children of your people, but you shall love your neighbor as yourself: I am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 </a:t>
            </a: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Now Have an Advocate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2:1-11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23,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up of a letter&#10;&#10;Description automatically generated">
            <a:extLst>
              <a:ext uri="{FF2B5EF4-FFF2-40B4-BE49-F238E27FC236}">
                <a16:creationId xmlns:a16="http://schemas.microsoft.com/office/drawing/2014/main" id="{01D25F23-3A6C-98C0-7F49-E6BBA19B0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 y="2748094"/>
            <a:ext cx="12192000" cy="4124587"/>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4529" y="584582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Again, a new commandment I write to you, which thing is true in Him and in you, because the darkness is passing away, and the true light is already shining.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He who says he is in the light, and hates his brother, is in darkness until 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John 2:7-8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Brethren, I write no new commandment to you, but an old commandment which you have had from the beginning. The old commandment is the word which you heard from the beginning.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Again, a new commandment I write to you, which thing is true in Him and in you, because the darkness is passing away, and the true light is already shining.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12:30-31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shall love the LORD your God with all your heart, with all your soul, with all your mind, and with all your strength.' This is the first commandment. </a:t>
            </a: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second, like it, is this: 'You shall love your neighbor as yourself.' There is no other commandment greater than these."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If someone says, "I love God," and hates his brother, he is a liar; for he who does not love his brother whom he has seen, how can he love God whom he has not seen? 21 And this commandment we have from Him: that he who loves God must love his brother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He who loves his brother abides in the light, and there is no cause for stumbling in him. 11 But he who hates his brother is in darkness and walks in darkness, and does not know where he is going, because the darkness has blinded his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who lacks these things is shortsighted, even to blindness, and has forgotten that he was cleansed from his old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87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My little children, these things I write to you, so that you may not sin. And if anyone sins, we have an Advocate with the Father, Jesus Christ the righteous. 2 And He Himself is the propitiation for our sins, and not for ours only but also for the whole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Now by this we know that we know Him, if we keep His commandments. 4 He who says, "I know Him," and does not keep His commandments, is a liar, and the truth is not in him. 5 But whoever keeps His word, truly the love of God is perfected in him. By this we know that we are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6 He who says he abides in Him ought himself also to walk just as He walked. 7 Brethren, I write no new commandment to you, but an old commandment which you have had from the beginning. The old commandment is the word which you heard from the beginning.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Again, a new commandment I write to you, which thing is true in Him and in you, because the darkness is passing away, and the true light is already shining. 9 He who says he is in the light, and hates his brother, is in darkness until now. 10 He who loves his brother abides in the light, and there is no cause for stumbling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But he who hates his brother is in darkness and walks in darkness, and does not know where he is going, because the darkness has blinded his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86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My little children, these things I write to you, so that you may not sin. And if anyone sins, we have an Advocate with the Father, Jesus Christ the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And He Himself is the propitiation for our sins, and not for ours only but also for the whole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12634</TotalTime>
  <Words>1739</Words>
  <Application>Microsoft Office PowerPoint</Application>
  <PresentationFormat>Widescreen</PresentationFormat>
  <Paragraphs>135</Paragraphs>
  <Slides>35</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746</cp:revision>
  <dcterms:created xsi:type="dcterms:W3CDTF">2009-08-18T08:19:59Z</dcterms:created>
  <dcterms:modified xsi:type="dcterms:W3CDTF">2023-08-23T20:30:35Z</dcterms:modified>
</cp:coreProperties>
</file>