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5"/>
  </p:notesMasterIdLst>
  <p:handoutMasterIdLst>
    <p:handoutMasterId r:id="rId46"/>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598" r:id="rId31"/>
    <p:sldId id="1599" r:id="rId32"/>
    <p:sldId id="1600" r:id="rId33"/>
    <p:sldId id="1601" r:id="rId34"/>
    <p:sldId id="1602"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Whoever has been born of God does not sin, for His seed remains in him; and he cannot sin, because he has been born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 Christians sin or don’t they?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Therefore, from now on, we regard no one according to the flesh. Even though we have known Christ according to the flesh, yet now we know Him thus no longer. 17 Therefore, if anyone is in Christ, he is a new creation; old things have passed away; behold, all things have become new.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In this the children of God and the children of the devil are manifest: Whoever does not practice righteousness is not of God, nor is he who does not love his brother.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My little children, these things I write to you, so that you may not sin. And if anyone sins, we have an Advocate with the Father, Jesus Christ the righteous. 2 And He Himself is the propitiation for our sins, and not for ours only but also for the whole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Now by this we know that we know Him, if we keep His commandments. 4 He who says, "I know Him," and does not keep His commandments, is a liar, and the truth is not in him. 5 But whoever keeps His word, truly the love of God is perfected in him. By this we know that we are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For this is the message that you heard from the beginning, that we should love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Christ Destroys the Works of the Devil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3:7-13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27,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not as Cain who was of the wicked one and murdered his brother. And why did he murder him? Because his works were evil and his brother's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Abel offered to God a more excellent sacrifice than Cain, through which he obtained witness that he was righteous, God testifying of his gifts; and through it he being dead still speaks”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4:1-16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Adam knew Eve his wife, and she conceived and bore Cain, and said, "I have acquired a man from the LORD." 2 Then she bore again, this time his brother Abel. Now Abel was a keeper of sheep, but Cain was a tiller of the ground.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in the process of time it came to pass that Cain brought an offering of the fruit of the ground to the LORD. 4 Abel also brought of the firstborn of his flock and of their fat. And the LORD respected Abel and his offering, 5 but He did not respect Cain and his offering. And Cain was very angry, and his countenance fell. 6 So the LORD said to Cain, "Why are you angry? And why has your countenance fallen?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If you do well, will you not be accepted? And if you do not do well, sin lies at the door. And its desire is for you, but you should rule over it." 8 Now Cain talked with Abel his brother; and it came to pass, when they were in the field, that Cain rose up against Abel his brother and killed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Then the LORD said to Cain, "Where is Abel your brother?" He said, "I do not know. Am I my brother's keeper?" 10 And He said, "What have you done? The voice of your brother's blood cries out to Me from the ground. 11 So now you are cursed from the earth, which has opened its mouth to receive your brother's blood from your hand.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When you till the ground, it shall no longer yield its strength to you. A fugitive and a vagabond you shall be on the earth." 13 And Cain said to the LORD, "My punishment is greater than I can bear!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Surely You have driven me out this day from the face of the ground; I shall be hidden from Your face; I shall be a fugitive and a vagabond on the earth, and it will happen that anyone who finds me will kill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the LORD said to him, "Therefore, whoever kills Cain, vengeance shall be taken on him sevenfold." And the LORD set a mark on Cain, lest anyone finding him should kill him. 16 Then Cain went out from the presence of the LORD and dwelt in the land of Nod on the east of Eden.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98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3:7-13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8 He who sins is of the devil, for the devil has sinned from the beginning. For this purpose the Son of God was manifested, that He might destroy the works of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8:42-44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923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402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Do not marvel, my brethren, if the world hates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631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the world hates you, you know that it hated Me before it hated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of the world, the world would love its own. Yet because you are not of the world, but I chose you out of the world, therefore the world hates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400" b="1"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495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9 Whoever has been born of God does not sin, for His seed remains in him; and he cannot sin, because he has been born of God. 10 In this the children of God and the children of the devil are manifest: Whoever does not practice righteousness is not of God, nor is he who does not love his brother.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11 For this is the message that you heard from the beginning, that we should love one another, 12 not as Cain who was of the wicked one and murdered his brother. And why did he murder him? Because his works were evil and his brother's righteous. 13 Do not marvel, my brethren, if the world hates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are all like an unclean thing, And all our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righteousnesses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are like filthy rags; We all fade as a leaf, And our iniquities, like the wind, Have taken us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8 He who sins is of the devil, for the devil has sinned from the beginning. For this purpose the Son of God was manifested, that He might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He Himself is our peace, who has made both one, and has broken down the middle wall of separation, 15 having abolished in His flesh the enmity, that is, the law of commandments contained in ordinances, so as to create in Himself one new man from the two, thus making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15201</TotalTime>
  <Words>2194</Words>
  <Application>Microsoft Office PowerPoint</Application>
  <PresentationFormat>Widescreen</PresentationFormat>
  <Paragraphs>192</Paragraphs>
  <Slides>42</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769</cp:revision>
  <dcterms:created xsi:type="dcterms:W3CDTF">2009-08-18T08:19:59Z</dcterms:created>
  <dcterms:modified xsi:type="dcterms:W3CDTF">2023-09-27T05:49:49Z</dcterms:modified>
</cp:coreProperties>
</file>