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7"/>
  </p:notesMasterIdLst>
  <p:handoutMasterIdLst>
    <p:handoutMasterId r:id="rId58"/>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1428" r:id="rId31"/>
    <p:sldId id="1427" r:id="rId32"/>
    <p:sldId id="1426" r:id="rId33"/>
    <p:sldId id="1425" r:id="rId34"/>
    <p:sldId id="1598" r:id="rId35"/>
    <p:sldId id="1599" r:id="rId36"/>
    <p:sldId id="1600" r:id="rId37"/>
    <p:sldId id="1601" r:id="rId38"/>
    <p:sldId id="1602" r:id="rId39"/>
    <p:sldId id="1603" r:id="rId40"/>
    <p:sldId id="1604" r:id="rId41"/>
    <p:sldId id="1605" r:id="rId42"/>
    <p:sldId id="1606" r:id="rId43"/>
    <p:sldId id="1607" r:id="rId44"/>
    <p:sldId id="1608" r:id="rId45"/>
    <p:sldId id="1609" r:id="rId46"/>
    <p:sldId id="1610" r:id="rId47"/>
    <p:sldId id="969" r:id="rId48"/>
    <p:sldId id="970" r:id="rId49"/>
    <p:sldId id="971" r:id="rId50"/>
    <p:sldId id="972" r:id="rId51"/>
    <p:sldId id="973" r:id="rId52"/>
    <p:sldId id="974" r:id="rId53"/>
    <p:sldId id="975" r:id="rId54"/>
    <p:sldId id="1597" r:id="rId55"/>
    <p:sldId id="852" r:id="rId5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2" d="100"/>
          <a:sy n="112" d="100"/>
        </p:scale>
        <p:origin x="108"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unloving, unforgiving, slanderers, without self-control, brutal, despisers of good, 4 traitors, headstrong, haughty, lovers of pleasure rather than lovers of God, 5 having a form of godliness but denying its power. And from such people turn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of this sort are those who creep into households and make captives of gullible women loaded down with sins, led away by various lusts, 7 always learning and never able to come to the knowledge of the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2:3-12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 one deceive you by any means; for that Day will not come unless the falling away comes first, and the man of sin is revealed, the son of perdition, 4 who opposes and exalts himself above all that is called God or that is worshiped, so that he sits as God in the temple of God, showing himself that he is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Do you not remember that when I was still with you I told you these things? 6 And now you know what is restraining, that he may be revealed in his own time. 7 For the mystery of lawlessness is already at work; only He who now restrains will do so until He is taken out of the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then the lawless one will be revealed, whom the Lord will consume with the breath of His mouth and destroy with the brightness of His coming. 9 The coming of the lawless one is according to the working of Satan, with all power, signs, and lying wonders,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with all unrighteous deception among those who perish, because they did not receive the love of the truth, that they might be saved. 11 And for this reason God will send them strong delusion, that they should believe the lie, 12 that they all may be condemned who did not believe the truth but had pleasure in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20:29-30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For I know this, that after my departure savage wolves will come in among you, not sparing the flock. 30 Also from among yourselves men will rise up, speaking perverse things, to draw away the disciples after themselves.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Thessalonians 2:9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coming of the lawless one is according to the working of Satan, with all power, signs, and lying wonders”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John 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many deceivers have gone out into the world who do not confess Jesus Christ as coming in the flesh. This is a deceiver and an antichrist”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24:24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false </a:t>
            </a:r>
            <a:r>
              <a:rPr lang="en-US" sz="36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christs</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false prophets will rise and show great signs and wonders to deceive, if possible, even the elect”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They Were Not of Us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2:18-23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6,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They went out from us, but they were not of us; for if they had been of us, they would have continued with us; but they went out that they might be made manifest, that none of them were of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John 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many deceivers have gone out into the world who do not confess Jesus Christ as coming in the flesh. This is a deceiver and an antichrist”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was a man of the Pharisees named Nicodemus, a ruler of the Jews. 2 This man came to Jesus by night and said to Him, "Rabbi, we know that You are a teacher come from God; for no one can do these signs that You do unless God is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 Nicodemus said to Him, "How can a man be born when he is old? Can he enter a second time into his mother's womb and be born?"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Jesus answered,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 </a:t>
            </a: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wind blows where it wishes, and you hear the sound of it, but cannot tell where it comes from and where it goes. So is everyone who is born of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But you have an anointing from the Holy One, and you know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the Helper comes, whom I shall send to you from the Father, the Spirit of truth who proceeds from the Father, He will testify of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since, in the wisdom of God, the world through wisdom did not know God, it pleased God through the foolishness of the message preached to save those who believe. 22 For Jews request a sign, and Greeks seek after wisdom…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John 2:18-23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18 Little children, it is the last hour; and as you have heard that the Antichrist is coming, even now many antichrists have come, by which we know that it is the last hour. 19 They went out from us, but they were not of us; for if they had been of us, they would have continued with us; but they went out that they might be made manifest, that none of them were of us.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I have not written to you because you do not know the truth, but because you know it, and that no lie is of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Who is a liar but he who denies that Jesus is the Christ? He is antichrist who denies the Father and the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what if some did not believe? Will their unbelief make the faithfulness of God without effect? 4 Certainly not! Indeed, let God be true but every man a liar. As it is written: "That You may be justified in Your words, And may overcome when You are judged."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8:42-44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God were your Father, you would love Me, for I proceeded forth and came from God; nor have I come of Myself, but He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039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he speaks a lie, he speaks from his own resources, for he is a liar and the father of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957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Whoever denies the Son does not have the Father either; he who acknowledges the Son has the Father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979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We speak what We know and testify what We have seen, and you do not receive Our witness”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921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Father Himself, who sent Me, has testified of Me. You have neither heard His voice at any time, nor seen His form”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106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“Not that anyone has seen the Father, except He who is from God; He has seen the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124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yet if I do judge, My judgment is true; for I am not alone, but I am with the Father who sent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64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But you have an anointing from the Holy One, and you know all things. 21 I have not written to you because you do not know the truth, but because you know it, and that no lie is of the truth. 22 Who is a liar but he who denies that Jesus is the Christ? He is antichrist who denies the Father and the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speak what I have seen with My Father, and you do what you have seen with your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18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“Lord, show us the Father and we will be satisfied”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752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told Philip,</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“Anyone who has seen me has seen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698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“whose minds the god of this age has blinded, who do not believe, lest the light of the gospel of the glory of Christ, who is the image of God, should shine 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123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is the image of the invisible God, the firstborn over all creation”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6039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a:effectLst/>
                <a:latin typeface="Verdana" panose="020B0604030504040204" pitchFamily="34" charset="0"/>
                <a:ea typeface="Calibri" panose="020F0502020204030204" pitchFamily="34" charset="0"/>
                <a:cs typeface="Times New Roman" panose="02020603050405020304" pitchFamily="18" charset="0"/>
              </a:rPr>
              <a:t>“who being the brightness of His glory and the express image of His person, and upholding all things by the word of His power, when He had by Himself purged our sins, sat down at the right hand of the Majesty on high”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738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23 Whoever denies the Son does not have the Father either; he who acknowledges the Son has the Father also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18 Little children, it is the last hour; and as you have heard that the Antichrist is coming, even now many antichrists have come, by which we know that it is the last hour.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Joel 2:28-29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it shall come to pass afterward That I will pour out My Spirit on all flesh; Your sons and your daughters shall prophesy, Your old men shall dream dreams, Your young men shall see visions. 29 And also on My menservants and on My maidservants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pour out My Spirit in those days.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Micah 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it shall come to pass in the latter days That the mountain of the LORD's house Shall be established on the top of the mountains, And shall be exalted above the hills; And peoples shall flow 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14649</TotalTime>
  <Words>2489</Words>
  <Application>Microsoft Office PowerPoint</Application>
  <PresentationFormat>Widescreen</PresentationFormat>
  <Paragraphs>198</Paragraphs>
  <Slides>54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765</cp:revision>
  <dcterms:created xsi:type="dcterms:W3CDTF">2009-08-18T08:19:59Z</dcterms:created>
  <dcterms:modified xsi:type="dcterms:W3CDTF">2023-09-06T05:17:31Z</dcterms:modified>
</cp:coreProperties>
</file>