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be found in Him, not having my own righteousness, which is from the law, but that which is through faith in Christ, the righteousness which is from God by faith; 10 that I may know Him and the power of His resurrection, and the fellowship of His sufferings, being conformed to His death, 11 if, by any means, I may attain to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And everyone who has this hope in Him purifies himself, just as He is pure.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lay hands on anyone hastily, nor share in other people's sins; keep yourself pure”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“Draw near to God and He will draw near to you. Cleanse your hands, you sinners; and purify your hearts, you double-minded”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Since you have purified your souls in obeying the truth through the Spirit in sincere love of the brethren, love one another fervently with a pure heart, 23 having been born again, not of corruptible seed but incorruptible, through the word of God which lives and abides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Whoever commits sin also commits lawlessness, and sin is lawlessness.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John 3:1-3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Behold what manner of love the Father has bestowed on us, that we should be called children of God! Therefore the world does not know us, because it did not know Him. 2 Beloved, now we are children of God; and it has not yet been revealed what we shall be, but we know that when He is revealed, we shall be like Him, for we shall see Him as He is. 3 And everyone who has this hope in Him purifies himself, just as He is pure.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And you know that He was manifested to take away our sins, and in Him there is no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1:29</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Lamb of God who takes away the sin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the Children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3:1-6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20,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Whoever abides in Him does not sin. Whoever sins has neither seen Him nor known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true vine, and My Father is the vinedresser.</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Every branch in Me that does not bear fruit He takes away; and every branch that bears fruit He prunes, that it may bear more fruit.</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already clean because of the word which I have spoken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Abide in Me, and I in you. As the branch cannot bear fruit of itself, unless it abides in the vine, neither can you, unless you abide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does not abide in Me, he is cast out as a branch and is withered; and they gather them and throw them into the fire, and they are burned.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My Father is glorified, that you bear much fruit; so you will be My disciples.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He who sins is of the devil, for the devil has sinned from the beginning. For this purpose the Son of God was manifested, that He might destroy the works of the devil. 9 Whoever has been born of God does not sin, for His seed remains in him; and he cannot sin, because he has been born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In this the children of God and the children of the devil are manifest: Whoever does not practice righteousness is not of God, nor is he who does not love his brother.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John 1:5-7</a:t>
            </a:r>
            <a:endParaRPr lang="en-US" sz="37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This is the message which we have heard from Him and declare to you, that God is light and in Him is no darkness at all. 6 If we say that we have fellowship with Him, and walk in darkness, we lie and do not practice the truth. 7 But if we walk in the light as He is in the light, we have fellowship with one another, and the blood of Jesus Christ His Son cleanses us from all sin.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2:1-6</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My little children, these things I write to you, so that you may not sin. And if anyone sins, we have an Advocate with the Father, Jesus Christ the righteous. 2 And He Himself is the propitiation for our sins, and not for ours only but also for the whole world. 3 Now by this we know that we know Him, if we keep His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He who says, "I know Him," and does not keep His commandments, is a liar, and the truth is not in him. 5 But whoever keeps His word, truly the love of God is perfected in him. By this we know that we are in Him. 6 He who says he abides in Him ought himself also to walk just as He walked.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John 3:1-6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Behold what manner of love the Father has bestowed on us, that we should be called children of God! Therefore the world does not know us, because it did not know Him. 2 Beloved, now we are children of God; and it has not yet been revealed what we shall be, but we know that when He is revealed, we shall be like Him, for we shall see Him as He is.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3 And everyone who has this hope in Him purifies himself, just as He is pure. 4 Whoever commits sin also commits lawlessness, and sin is lawlessness. 5 And you know that He was manifested to take away our sins, and in Him there is no sin. 6 Whoever abides in Him does not sin. Whoever sins has neither seen Him nor known Him.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 Behold what manner of love the Father has bestowed on us, that we should be called children of God! Therefore the world does not know us, because it did not know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1:10-13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He was in the world, and the world was made through Him, and the world did not know Him. 11 He came to His own, and His own did not receive Him. 12 But as many as received Him, to them He gave the right to become children of God, to those who believe in His name: 13 who were born, not of blood, nor of the will of the flesh, nor of the will of man, but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the world hates you, you know that it hated Me before it hated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of the world, the world would love its own. Yet because you are not of the world, but I chose you out of the world, therefore the world hates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Beloved, now we are children of God; and it has not yet been revealed what we shall be, but we know that when He is revealed, we shall be like Him, for we shall see Him as He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what things were gain to me, these I have counted loss for Christ. 8 Yet indeed I also count all things loss for the excellence of the knowledge of Christ Jesus my Lord, for whom I have suffered the loss of all things, and count them as rubbish, that I may gain Christ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15184</TotalTime>
  <Words>2052</Words>
  <Application>Microsoft Office PowerPoint</Application>
  <PresentationFormat>Widescreen</PresentationFormat>
  <Paragraphs>119</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768</cp:revision>
  <dcterms:created xsi:type="dcterms:W3CDTF">2009-08-18T08:19:59Z</dcterms:created>
  <dcterms:modified xsi:type="dcterms:W3CDTF">2023-09-20T10:25:38Z</dcterms:modified>
</cp:coreProperties>
</file>