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8"/>
  </p:notesMasterIdLst>
  <p:handoutMasterIdLst>
    <p:handoutMasterId r:id="rId159"/>
  </p:handoutMasterIdLst>
  <p:sldIdLst>
    <p:sldId id="976" r:id="rId5"/>
    <p:sldId id="352" r:id="rId6"/>
    <p:sldId id="1444" r:id="rId7"/>
    <p:sldId id="1445" r:id="rId8"/>
    <p:sldId id="1446" r:id="rId9"/>
    <p:sldId id="1447" r:id="rId10"/>
    <p:sldId id="444" r:id="rId11"/>
    <p:sldId id="1448" r:id="rId12"/>
    <p:sldId id="1449" r:id="rId13"/>
    <p:sldId id="1450" r:id="rId14"/>
    <p:sldId id="1451" r:id="rId15"/>
    <p:sldId id="1452" r:id="rId16"/>
    <p:sldId id="1453" r:id="rId17"/>
    <p:sldId id="1454" r:id="rId18"/>
    <p:sldId id="453" r:id="rId19"/>
    <p:sldId id="454" r:id="rId20"/>
    <p:sldId id="455" r:id="rId21"/>
    <p:sldId id="300" r:id="rId22"/>
    <p:sldId id="299" r:id="rId23"/>
    <p:sldId id="298" r:id="rId24"/>
    <p:sldId id="1167" r:id="rId25"/>
    <p:sldId id="1168" r:id="rId26"/>
    <p:sldId id="1169" r:id="rId27"/>
    <p:sldId id="261" r:id="rId28"/>
    <p:sldId id="262" r:id="rId29"/>
    <p:sldId id="263" r:id="rId30"/>
    <p:sldId id="301" r:id="rId31"/>
    <p:sldId id="1174" r:id="rId32"/>
    <p:sldId id="1173" r:id="rId33"/>
    <p:sldId id="1172" r:id="rId34"/>
    <p:sldId id="1171" r:id="rId35"/>
    <p:sldId id="1170" r:id="rId36"/>
    <p:sldId id="1175" r:id="rId37"/>
    <p:sldId id="422" r:id="rId38"/>
    <p:sldId id="423" r:id="rId39"/>
    <p:sldId id="424" r:id="rId40"/>
    <p:sldId id="425" r:id="rId41"/>
    <p:sldId id="1502" r:id="rId42"/>
    <p:sldId id="1503" r:id="rId43"/>
    <p:sldId id="428" r:id="rId44"/>
    <p:sldId id="429" r:id="rId45"/>
    <p:sldId id="430" r:id="rId46"/>
    <p:sldId id="431" r:id="rId47"/>
    <p:sldId id="432" r:id="rId48"/>
    <p:sldId id="433" r:id="rId49"/>
    <p:sldId id="434" r:id="rId50"/>
    <p:sldId id="435" r:id="rId51"/>
    <p:sldId id="1157" r:id="rId52"/>
    <p:sldId id="387" r:id="rId53"/>
    <p:sldId id="388" r:id="rId54"/>
    <p:sldId id="404" r:id="rId55"/>
    <p:sldId id="405" r:id="rId56"/>
    <p:sldId id="406" r:id="rId57"/>
    <p:sldId id="407" r:id="rId58"/>
    <p:sldId id="408" r:id="rId59"/>
    <p:sldId id="409" r:id="rId60"/>
    <p:sldId id="410" r:id="rId61"/>
    <p:sldId id="411" r:id="rId62"/>
    <p:sldId id="934" r:id="rId63"/>
    <p:sldId id="935" r:id="rId64"/>
    <p:sldId id="1381" r:id="rId65"/>
    <p:sldId id="1382" r:id="rId66"/>
    <p:sldId id="1383" r:id="rId67"/>
    <p:sldId id="1384" r:id="rId68"/>
    <p:sldId id="459" r:id="rId69"/>
    <p:sldId id="1429" r:id="rId70"/>
    <p:sldId id="461" r:id="rId71"/>
    <p:sldId id="1430" r:id="rId72"/>
    <p:sldId id="463" r:id="rId73"/>
    <p:sldId id="991" r:id="rId74"/>
    <p:sldId id="1431" r:id="rId75"/>
    <p:sldId id="466" r:id="rId76"/>
    <p:sldId id="467" r:id="rId77"/>
    <p:sldId id="468" r:id="rId78"/>
    <p:sldId id="469" r:id="rId79"/>
    <p:sldId id="470" r:id="rId80"/>
    <p:sldId id="471" r:id="rId81"/>
    <p:sldId id="1432" r:id="rId82"/>
    <p:sldId id="1433" r:id="rId83"/>
    <p:sldId id="1434" r:id="rId84"/>
    <p:sldId id="1435" r:id="rId85"/>
    <p:sldId id="1436" r:id="rId86"/>
    <p:sldId id="1437" r:id="rId87"/>
    <p:sldId id="1438" r:id="rId88"/>
    <p:sldId id="1439" r:id="rId89"/>
    <p:sldId id="1440" r:id="rId90"/>
    <p:sldId id="1441" r:id="rId91"/>
    <p:sldId id="1442" r:id="rId92"/>
    <p:sldId id="1443" r:id="rId93"/>
    <p:sldId id="1598" r:id="rId94"/>
    <p:sldId id="460" r:id="rId95"/>
    <p:sldId id="826" r:id="rId96"/>
    <p:sldId id="999" r:id="rId97"/>
    <p:sldId id="1000" r:id="rId98"/>
    <p:sldId id="1001" r:id="rId99"/>
    <p:sldId id="1040" r:id="rId100"/>
    <p:sldId id="464" r:id="rId101"/>
    <p:sldId id="833" r:id="rId102"/>
    <p:sldId id="465" r:id="rId103"/>
    <p:sldId id="373" r:id="rId104"/>
    <p:sldId id="978" r:id="rId105"/>
    <p:sldId id="374" r:id="rId106"/>
    <p:sldId id="979" r:id="rId107"/>
    <p:sldId id="375" r:id="rId108"/>
    <p:sldId id="981" r:id="rId109"/>
    <p:sldId id="980" r:id="rId110"/>
    <p:sldId id="985" r:id="rId111"/>
    <p:sldId id="984" r:id="rId112"/>
    <p:sldId id="1003" r:id="rId113"/>
    <p:sldId id="983" r:id="rId114"/>
    <p:sldId id="1002" r:id="rId115"/>
    <p:sldId id="1016" r:id="rId116"/>
    <p:sldId id="1015" r:id="rId117"/>
    <p:sldId id="1026" r:id="rId118"/>
    <p:sldId id="1025" r:id="rId119"/>
    <p:sldId id="1024" r:id="rId120"/>
    <p:sldId id="1023" r:id="rId121"/>
    <p:sldId id="1022" r:id="rId122"/>
    <p:sldId id="1428" r:id="rId123"/>
    <p:sldId id="1427" r:id="rId124"/>
    <p:sldId id="1426" r:id="rId125"/>
    <p:sldId id="1425" r:id="rId126"/>
    <p:sldId id="1424" r:id="rId127"/>
    <p:sldId id="1423" r:id="rId128"/>
    <p:sldId id="1422" r:id="rId129"/>
    <p:sldId id="1421" r:id="rId130"/>
    <p:sldId id="1420" r:id="rId131"/>
    <p:sldId id="1419" r:id="rId132"/>
    <p:sldId id="1418" r:id="rId133"/>
    <p:sldId id="1417" r:id="rId134"/>
    <p:sldId id="1416" r:id="rId135"/>
    <p:sldId id="1415" r:id="rId136"/>
    <p:sldId id="1414" r:id="rId137"/>
    <p:sldId id="1413" r:id="rId138"/>
    <p:sldId id="1412" r:id="rId139"/>
    <p:sldId id="1613" r:id="rId140"/>
    <p:sldId id="1614" r:id="rId141"/>
    <p:sldId id="1620" r:id="rId142"/>
    <p:sldId id="1619" r:id="rId143"/>
    <p:sldId id="1618" r:id="rId144"/>
    <p:sldId id="1617" r:id="rId145"/>
    <p:sldId id="1616" r:id="rId146"/>
    <p:sldId id="1615" r:id="rId147"/>
    <p:sldId id="1621" r:id="rId148"/>
    <p:sldId id="969" r:id="rId149"/>
    <p:sldId id="970" r:id="rId150"/>
    <p:sldId id="971" r:id="rId151"/>
    <p:sldId id="972" r:id="rId152"/>
    <p:sldId id="973" r:id="rId153"/>
    <p:sldId id="974" r:id="rId154"/>
    <p:sldId id="975" r:id="rId155"/>
    <p:sldId id="1597" r:id="rId156"/>
    <p:sldId id="852" r:id="rId1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9/23/2023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9/23/2023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420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3176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0519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154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6065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8502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245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3880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611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532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105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9/23/2023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997627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5:24-26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And those who are Christ's have crucified the flesh with its passions and desires. 25 If we live in the Spirit, let us also walk in the Spirit. 26 Let us not become conceited, provoking one another, envying one another.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affirm, by the boasting in you which I have in Christ Jesus our Lord, I die daily."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Are We Praying the Prayer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James 5:13-16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13 Is anyone among you suffering? Let him pray. Is anyone cheerful? Let him sing psalms. 14 Is anyone among you sick? Let him call for the elders of the church, and let them pray over him, anointing him with oil in the name of the Lord. 15 And the prayer of faith will save the sick, and the Lord will raise him up. And if he has committed sins, he will be forgiven.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Are We Praying According to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Are We Mindful of those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Need Around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When I consider Your heavens, the work of Your fingers, The moon and the stars, which You have ordained, 4 What is man that You are mindful of him, And the son of man that You visit him? 5 For You have made him a little lower than the angels, And You have crowned him with glory and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let us not grow weary while doing good, for in due season we shall reap if we do not lose heart. 10 Therefore, as we have opportunity, let us do good to all, especially to those who are of the household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Do we Lift Our Eyes and See the Ripen Harvest Field around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13:33-37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Take heed, watch and pray; for you do not know when the time is.</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is like a man going to a far country, who left his house and gave authority to his servants, and to each his work, and commanded the doorkeeper to watch.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when the master of the house is coming in the evening, at midnight, at the crowing of the rooster, or in the morning </a:t>
            </a: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lest, coming suddenly, he find you sleeping.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what I say to you, I say to all: Watch!"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these things the Lord appointed seventy others also, and sent them two by two before His face into every city and place where He Himself was about to go. 2 Then He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harvest truly is great, but the laborers are few; therefore pray the Lord of the harvest to send out laborers into His harvest.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Excuses are the cradle, that Satan Rocks Men off to a Deep Sleep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We need to Watch our Own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laying aside all malice, all guile, hypocrisy, envy, and all evil speaking, 2 as newborn babes, desire the pure milk of the word, that you may grow thereby, 3 if indeed you have tasted that the Lord is gracious.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Moreover the word of the LORD came to me, saying, "Jeremiah, what do you see?" And I said, "I see a branch of an almond tree." 12 Then the LORD said to me, "You have seen well, for I am ready to perform My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119:105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word is a lamp to my feet And a light to my path."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Book of the Law shall not depart from your mouth, but you shall meditate in it day and night, that you may observe to do according to all that is written in it. For then you will make your way prosperous, and then you will have good success."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then can trust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You, O LORD, I put my trust; Let me never be ashamed; Deliver me in Your righteousness. 2 Bow down Your ear to me, Deliver me speedily; Be my rock of refuge, A fortress of defense to save me. 3 For You are my rock and my fortress; Therefore, for Your name's sake, Lead me and guide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We must Watch and Desire God’s Direction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man's heart plans his way, But the LORD directs his steps.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do not believe every spirit, but test the spirits, whether they are of God; because many false prophets have gone out into the world. 2 By this you know the Spirit of God: Every spirit that confesses that Jesus Christ has come in the flesh is of God, 3 and every spirit that does not confess that Jesus Christ has come in the flesh is not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His workmanship, created in Christ Jesus for good works, which God prepared beforehand that we should walk in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therefore, the prisoner of the Lord, beseech you to walk worthy of the calling with which you were called, 2 with all lowliness and gentleness, with longsuffering, bearing with one another in love, 3 endeavoring to keep the unity of the Spirit in the bond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Not to Walk as Unbelievers Walk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4:17-19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This I say, therefore, and testify in the Lord, that you should no longer walk as the rest of the Gentiles walk, in the futility of their mind, 18 having their understanding darkened, being alienated from the life of God, because of the ignorance that is in them, because of the hardening of their heart; 19 who, being past feeling, have given themselves over to lewdness, to work all uncleanness with greediness.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10. We are to Walk in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5:1-7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Therefore be imitators of God as dear children. 2 And walk in love, as Christ also has loved us and given Himself for us, an offering and a sacrifice to God for a sweet-smelling aroma. 3 But fornication and all uncleanness or covetousness, let it not even be named among you, as is fitting for saints; 4 neither filthiness, nor foolish talking, nor coarse jesting, which are not fitting, but rather giving of thanks.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this you know, that no fornicator, unclean person, nor covetous man, who is an idolater, has any inheritance in the kingdom of Christ and God. 6 Let no one deceive you with empty words, for because of these things the wrath of God comes upon the sons of disobedience. 7 Therefore do not be partakers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We are to walk as children of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you were once darkness, but now you are light in the Lord. Walk as children of light 9(for the fruit of the Spirit is in all goodness, righteousness, and truth), 10 finding out what is acceptable to the Lord. 11 And have no fellowship with the unfruitful works of darkness, but rather expose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it is shameful even to speak of those things which are done by them in secret. 13 But all things that are exposed are made manifest by the light, for whatever makes manifest is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See then that you walk circumspectly, not as fools but as wise, 16 redeeming the time, because the days are evil. 17 Therefore do not be unwise, but understand what the will of the Lord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1:27-32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Likewise also the men, leaving the natural use of the woman, burned in their lust for one another, men with men committing what is shameful, and receiving in themselves the penalty of their error which was due.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5030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9024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backbiters, haters of God, violent, proud, boasters, inventors of evil things, disobedient to parents, 31 undiscerning, untrustworthy, unloving, unforgiving, unmerciful; 32 who, knowing the righteous judgment of God, that those who practice such things are worthy of death, not only do the same but also approve of those who practice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2984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33:1-9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Again the word of the LORD came to me, saying, 2 "Son of man, speak to the children of your people, and say to them: 'When I bring the sword upon a land, and the people of the land take a man from their territory and make him their watchman, 3 when he sees the sword coming upon the land, if he blows the trumpet and warns the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42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12 For it is shameful even to speak of those things which are done by them in secret. 13 But all things that are exposed are made manifest by the light, for whatever makes manifest is light.</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8177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whoever hears the sound of the trumpet and does not take warning, if the sword comes and takes him away, his blood shall be on his own head. 5 He heard the sound of the trumpet, but did not take warning; his blood shall be upon himself. But he who takes warning will save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44395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if the watchman sees the sword coming and does not blow the trumpet, and the people are not warned, and the sword comes and takes any person from among them, he is taken away in his iniquity; but his blood I will require at the watchman's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73183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"So you, son of man: I have made you a watchman for the house of Israel; therefore you shall hear a word from My mouth and warn them for Me. 8 When I say to the wicked, 'O wicked man, you shall surely die!' and you do not speak to warn the wicked from his way, that wicked man shall die in his iniquity; but his blood I will require at your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4149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Nevertheless if you warn the wicked to turn from his way, and he does not turn from his way, he shall die in his iniquity; but you have delivered your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9545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Stand In Your Love</a:t>
            </a:r>
            <a:br>
              <a:rPr lang="en-US" sz="4000" dirty="0">
                <a:solidFill>
                  <a:schemeClr val="bg1"/>
                </a:solidFill>
                <a:latin typeface="Arial Black"/>
                <a:cs typeface="Calibri Light"/>
              </a:rPr>
            </a:br>
            <a:r>
              <a:rPr lang="en-US" sz="4000" dirty="0">
                <a:solidFill>
                  <a:schemeClr val="bg1"/>
                </a:solidFill>
                <a:latin typeface="Arial Black"/>
                <a:cs typeface="Calibri Light"/>
              </a:rPr>
              <a:t>(Bethel)</a:t>
            </a:r>
          </a:p>
        </p:txBody>
      </p:sp>
    </p:spTree>
    <p:extLst>
      <p:ext uri="{BB962C8B-B14F-4D97-AF65-F5344CB8AC3E}">
        <p14:creationId xmlns:p14="http://schemas.microsoft.com/office/powerpoint/2010/main" val="136801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darkness tries to roll over my bones When sorrow comes to steal the joy I own When</a:t>
            </a:r>
          </a:p>
        </p:txBody>
      </p:sp>
    </p:spTree>
    <p:extLst>
      <p:ext uri="{BB962C8B-B14F-4D97-AF65-F5344CB8AC3E}">
        <p14:creationId xmlns:p14="http://schemas.microsoft.com/office/powerpoint/2010/main" val="150743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362433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brokenness and pain is all I know I won't be shaken, no, I won't be shaken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fear doesn't stand a</a:t>
            </a:r>
          </a:p>
        </p:txBody>
      </p:sp>
    </p:spTree>
    <p:extLst>
      <p:ext uri="{BB962C8B-B14F-4D97-AF65-F5344CB8AC3E}">
        <p14:creationId xmlns:p14="http://schemas.microsoft.com/office/powerpoint/2010/main" val="390594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38701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Shame no longer has a place to hide And I am not a</a:t>
            </a:r>
          </a:p>
        </p:txBody>
      </p:sp>
    </p:spTree>
    <p:extLst>
      <p:ext uri="{BB962C8B-B14F-4D97-AF65-F5344CB8AC3E}">
        <p14:creationId xmlns:p14="http://schemas.microsoft.com/office/powerpoint/2010/main" val="81829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captive to the lies I'm not afraid to leave my past behind Oh, I won't be shaken, no, I won't be shaken</a:t>
            </a:r>
          </a:p>
        </p:txBody>
      </p:sp>
    </p:spTree>
    <p:extLst>
      <p:ext uri="{BB962C8B-B14F-4D97-AF65-F5344CB8AC3E}">
        <p14:creationId xmlns:p14="http://schemas.microsoft.com/office/powerpoint/2010/main" val="394794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 doesn't stand a chance When I stand in Your love My fear doesn't stand a chance When I stand in</a:t>
            </a:r>
          </a:p>
        </p:txBody>
      </p:sp>
    </p:spTree>
    <p:extLst>
      <p:ext uri="{BB962C8B-B14F-4D97-AF65-F5344CB8AC3E}">
        <p14:creationId xmlns:p14="http://schemas.microsoft.com/office/powerpoint/2010/main" val="379780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My fear doesn't stand a chance When I stand in Your love Oh, I'm standing There's power</a:t>
            </a:r>
          </a:p>
        </p:txBody>
      </p:sp>
    </p:spTree>
    <p:extLst>
      <p:ext uri="{BB962C8B-B14F-4D97-AF65-F5344CB8AC3E}">
        <p14:creationId xmlns:p14="http://schemas.microsoft.com/office/powerpoint/2010/main" val="273652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can break off every chain There's power that can empty out a grave There's resurrection power that</a:t>
            </a:r>
          </a:p>
        </p:txBody>
      </p:sp>
    </p:spTree>
    <p:extLst>
      <p:ext uri="{BB962C8B-B14F-4D97-AF65-F5344CB8AC3E}">
        <p14:creationId xmlns:p14="http://schemas.microsoft.com/office/powerpoint/2010/main" val="29366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save There's power in Your name, power in Your name My fear doesn't stand a chance When I stand</a:t>
            </a:r>
          </a:p>
        </p:txBody>
      </p:sp>
    </p:spTree>
    <p:extLst>
      <p:ext uri="{BB962C8B-B14F-4D97-AF65-F5344CB8AC3E}">
        <p14:creationId xmlns:p14="http://schemas.microsoft.com/office/powerpoint/2010/main" val="321755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Your love My fear doesn't stand a chance When I stand in Your love My fear doesn't stand a chance</a:t>
            </a:r>
          </a:p>
        </p:txBody>
      </p:sp>
    </p:spTree>
    <p:extLst>
      <p:ext uri="{BB962C8B-B14F-4D97-AF65-F5344CB8AC3E}">
        <p14:creationId xmlns:p14="http://schemas.microsoft.com/office/powerpoint/2010/main" val="4289793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stand in Your love Oh, when, when I'm standing in Your love Oh, my fear doesn't stand a</a:t>
            </a:r>
          </a:p>
        </p:txBody>
      </p:sp>
    </p:spTree>
    <p:extLst>
      <p:ext uri="{BB962C8B-B14F-4D97-AF65-F5344CB8AC3E}">
        <p14:creationId xmlns:p14="http://schemas.microsoft.com/office/powerpoint/2010/main" val="338908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2157111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1288431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Oh, I standing in Your love Oh, standing on the rock</a:t>
            </a:r>
          </a:p>
        </p:txBody>
      </p:sp>
    </p:spTree>
    <p:extLst>
      <p:ext uri="{BB962C8B-B14F-4D97-AF65-F5344CB8AC3E}">
        <p14:creationId xmlns:p14="http://schemas.microsoft.com/office/powerpoint/2010/main" val="2487128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 am standing, standing in Your love</a:t>
            </a:r>
          </a:p>
        </p:txBody>
      </p:sp>
    </p:spTree>
    <p:extLst>
      <p:ext uri="{BB962C8B-B14F-4D97-AF65-F5344CB8AC3E}">
        <p14:creationId xmlns:p14="http://schemas.microsoft.com/office/powerpoint/2010/main" val="91435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err="1">
                <a:solidFill>
                  <a:schemeClr val="bg1"/>
                </a:solidFill>
                <a:latin typeface="Arial"/>
                <a:ea typeface="+mn-lt"/>
                <a:cs typeface="+mn-lt"/>
              </a:rPr>
              <a:t>Whe</a:t>
            </a:r>
            <a:r>
              <a:rPr lang="en-US" sz="4400" b="1" dirty="0">
                <a:solidFill>
                  <a:schemeClr val="bg1"/>
                </a:solidFill>
                <a:latin typeface="Arial"/>
                <a:ea typeface="+mn-lt"/>
                <a:cs typeface="+mn-lt"/>
              </a:rPr>
              <a:t> You Walk Into the Room</a:t>
            </a:r>
          </a:p>
          <a:p>
            <a:pPr marL="0" indent="0" algn="ctr">
              <a:buNone/>
            </a:pPr>
            <a:r>
              <a:rPr lang="en-US" sz="4400" b="1" dirty="0">
                <a:solidFill>
                  <a:schemeClr val="bg1"/>
                </a:solidFill>
                <a:latin typeface="Arial"/>
                <a:ea typeface="+mn-lt"/>
                <a:cs typeface="+mn-lt"/>
              </a:rPr>
              <a:t>(Katie </a:t>
            </a:r>
            <a:r>
              <a:rPr lang="en-US" sz="4400" b="1" dirty="0" err="1">
                <a:solidFill>
                  <a:schemeClr val="bg1"/>
                </a:solidFill>
                <a:latin typeface="Arial"/>
                <a:ea typeface="+mn-lt"/>
                <a:cs typeface="+mn-lt"/>
              </a:rPr>
              <a:t>Torwait</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976236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You walk into the room Everything changes</a:t>
            </a:r>
          </a:p>
          <a:p>
            <a:pPr marL="0" indent="0" algn="ctr">
              <a:buNone/>
            </a:pPr>
            <a:r>
              <a:rPr lang="en-US" sz="4000" dirty="0">
                <a:solidFill>
                  <a:schemeClr val="bg1"/>
                </a:solidFill>
                <a:latin typeface="Arial"/>
                <a:ea typeface="+mn-lt"/>
                <a:cs typeface="+mn-lt"/>
              </a:rPr>
              <a:t>Darkness starts to tremble At the light that You bring</a:t>
            </a:r>
          </a:p>
        </p:txBody>
      </p:sp>
    </p:spTree>
    <p:extLst>
      <p:ext uri="{BB962C8B-B14F-4D97-AF65-F5344CB8AC3E}">
        <p14:creationId xmlns:p14="http://schemas.microsoft.com/office/powerpoint/2010/main" val="1560922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when You walk into the room Every heart starts burning And nothing matters more Than just to sit</a:t>
            </a:r>
          </a:p>
        </p:txBody>
      </p:sp>
    </p:spTree>
    <p:extLst>
      <p:ext uri="{BB962C8B-B14F-4D97-AF65-F5344CB8AC3E}">
        <p14:creationId xmlns:p14="http://schemas.microsoft.com/office/powerpoint/2010/main" val="1093301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at Your feet And worship You We worship You, oh We love You We'll never stop We can't live</a:t>
            </a:r>
          </a:p>
        </p:txBody>
      </p:sp>
    </p:spTree>
    <p:extLst>
      <p:ext uri="{BB962C8B-B14F-4D97-AF65-F5344CB8AC3E}">
        <p14:creationId xmlns:p14="http://schemas.microsoft.com/office/powerpoint/2010/main" val="3096753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without You, Jesus We love You And we can't get enough All this is for You, Jesus When You walk into</a:t>
            </a:r>
          </a:p>
        </p:txBody>
      </p:sp>
    </p:spTree>
    <p:extLst>
      <p:ext uri="{BB962C8B-B14F-4D97-AF65-F5344CB8AC3E}">
        <p14:creationId xmlns:p14="http://schemas.microsoft.com/office/powerpoint/2010/main" val="1232814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room Sickness starts to vanish Every hopeless situation ceases to exist And when You walk into the</a:t>
            </a:r>
          </a:p>
        </p:txBody>
      </p:sp>
    </p:spTree>
    <p:extLst>
      <p:ext uri="{BB962C8B-B14F-4D97-AF65-F5344CB8AC3E}">
        <p14:creationId xmlns:p14="http://schemas.microsoft.com/office/powerpoint/2010/main" val="90696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The dead begin to rise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 is resurrection life in all You do We love You We'll never</a:t>
            </a:r>
          </a:p>
        </p:txBody>
      </p:sp>
    </p:spTree>
    <p:extLst>
      <p:ext uri="{BB962C8B-B14F-4D97-AF65-F5344CB8AC3E}">
        <p14:creationId xmlns:p14="http://schemas.microsoft.com/office/powerpoint/2010/main" val="1031082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stop Can't live without You, Jesus We love You And we can't get enough All this is for You, Jesus Oh, </a:t>
            </a:r>
          </a:p>
        </p:txBody>
      </p:sp>
    </p:spTree>
    <p:extLst>
      <p:ext uri="{BB962C8B-B14F-4D97-AF65-F5344CB8AC3E}">
        <p14:creationId xmlns:p14="http://schemas.microsoft.com/office/powerpoint/2010/main" val="177124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Come and consume, God All we are We give You permission Our hearts are Yours We want You, </a:t>
            </a:r>
          </a:p>
        </p:txBody>
      </p:sp>
    </p:spTree>
    <p:extLst>
      <p:ext uri="{BB962C8B-B14F-4D97-AF65-F5344CB8AC3E}">
        <p14:creationId xmlns:p14="http://schemas.microsoft.com/office/powerpoint/2010/main" val="4030518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Come and consume, God All we are We give You permission Our hearts are Yours We</a:t>
            </a:r>
          </a:p>
        </p:txBody>
      </p:sp>
    </p:spTree>
    <p:extLst>
      <p:ext uri="{BB962C8B-B14F-4D97-AF65-F5344CB8AC3E}">
        <p14:creationId xmlns:p14="http://schemas.microsoft.com/office/powerpoint/2010/main" val="1610358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You, we want You Come and consume, God All we are We give You permission Our hearts are Yours</a:t>
            </a:r>
          </a:p>
        </p:txBody>
      </p:sp>
    </p:spTree>
    <p:extLst>
      <p:ext uri="{BB962C8B-B14F-4D97-AF65-F5344CB8AC3E}">
        <p14:creationId xmlns:p14="http://schemas.microsoft.com/office/powerpoint/2010/main" val="714409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we want You Come and consume, God All we are We give You permission Our hearts</a:t>
            </a:r>
          </a:p>
        </p:txBody>
      </p:sp>
    </p:spTree>
    <p:extLst>
      <p:ext uri="{BB962C8B-B14F-4D97-AF65-F5344CB8AC3E}">
        <p14:creationId xmlns:p14="http://schemas.microsoft.com/office/powerpoint/2010/main" val="424167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Yours We want You, we want You We love You We'll never stop Can't live without You, Jesus We</a:t>
            </a:r>
          </a:p>
        </p:txBody>
      </p:sp>
    </p:spTree>
    <p:extLst>
      <p:ext uri="{BB962C8B-B14F-4D97-AF65-F5344CB8AC3E}">
        <p14:creationId xmlns:p14="http://schemas.microsoft.com/office/powerpoint/2010/main" val="445395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And we can't get enough All this is for You, Jesus Oh, how we love You Oh, how we love You</a:t>
            </a:r>
          </a:p>
        </p:txBody>
      </p:sp>
    </p:spTree>
    <p:extLst>
      <p:ext uri="{BB962C8B-B14F-4D97-AF65-F5344CB8AC3E}">
        <p14:creationId xmlns:p14="http://schemas.microsoft.com/office/powerpoint/2010/main" val="59255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Set A Fire</a:t>
            </a:r>
          </a:p>
          <a:p>
            <a:pPr marL="0" indent="0" algn="ctr">
              <a:buNone/>
            </a:pPr>
            <a:r>
              <a:rPr lang="en-US" sz="4000" b="1" dirty="0">
                <a:solidFill>
                  <a:schemeClr val="bg1"/>
                </a:solidFill>
                <a:latin typeface="Arial"/>
                <a:ea typeface="+mn-lt"/>
                <a:cs typeface="+mn-lt"/>
              </a:rPr>
              <a:t> (Jesus Culture) </a:t>
            </a:r>
          </a:p>
        </p:txBody>
      </p:sp>
    </p:spTree>
    <p:extLst>
      <p:ext uri="{BB962C8B-B14F-4D97-AF65-F5344CB8AC3E}">
        <p14:creationId xmlns:p14="http://schemas.microsoft.com/office/powerpoint/2010/main" val="4106231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 a fire down in my soul That I can't contain and I can't control Cause I want more of you God I want</a:t>
            </a:r>
          </a:p>
        </p:txBody>
      </p:sp>
    </p:spTree>
    <p:extLst>
      <p:ext uri="{BB962C8B-B14F-4D97-AF65-F5344CB8AC3E}">
        <p14:creationId xmlns:p14="http://schemas.microsoft.com/office/powerpoint/2010/main" val="191542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more of you God Set a fire down in my soul That I can't contain and I can't control Cause I want more of</a:t>
            </a:r>
          </a:p>
        </p:txBody>
      </p:sp>
    </p:spTree>
    <p:extLst>
      <p:ext uri="{BB962C8B-B14F-4D97-AF65-F5344CB8AC3E}">
        <p14:creationId xmlns:p14="http://schemas.microsoft.com/office/powerpoint/2010/main" val="2518406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you God I want more of you God Set a fire down in my soul That I can't contain and I can't control</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52075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I want more of you God I want more of you God Set a fire down in my soul That I can't contain</a:t>
            </a:r>
          </a:p>
        </p:txBody>
      </p:sp>
    </p:spTree>
    <p:extLst>
      <p:ext uri="{BB962C8B-B14F-4D97-AF65-F5344CB8AC3E}">
        <p14:creationId xmlns:p14="http://schemas.microsoft.com/office/powerpoint/2010/main" val="2756503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can't control Cause I want more of you God I want more of you God Set a fire down in my soul</a:t>
            </a:r>
          </a:p>
        </p:txBody>
      </p:sp>
    </p:spTree>
    <p:extLst>
      <p:ext uri="{BB962C8B-B14F-4D97-AF65-F5344CB8AC3E}">
        <p14:creationId xmlns:p14="http://schemas.microsoft.com/office/powerpoint/2010/main" val="2477591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 can't contain and I can't control Cause I want more of you God I want more of you God Set a fire</a:t>
            </a:r>
          </a:p>
        </p:txBody>
      </p:sp>
    </p:spTree>
    <p:extLst>
      <p:ext uri="{BB962C8B-B14F-4D97-AF65-F5344CB8AC3E}">
        <p14:creationId xmlns:p14="http://schemas.microsoft.com/office/powerpoint/2010/main" val="2793618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in my soul That I can't contain and I can't control Cause I want more of you God I want more of</a:t>
            </a:r>
          </a:p>
        </p:txBody>
      </p:sp>
    </p:spTree>
    <p:extLst>
      <p:ext uri="{BB962C8B-B14F-4D97-AF65-F5344CB8AC3E}">
        <p14:creationId xmlns:p14="http://schemas.microsoft.com/office/powerpoint/2010/main" val="3503192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God Set a fire down in my soul That I can't contain and I can't control Cause I want more of you</a:t>
            </a:r>
          </a:p>
        </p:txBody>
      </p:sp>
    </p:spTree>
    <p:extLst>
      <p:ext uri="{BB962C8B-B14F-4D97-AF65-F5344CB8AC3E}">
        <p14:creationId xmlns:p14="http://schemas.microsoft.com/office/powerpoint/2010/main" val="2473694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 want more of you God Set a fire down in my soul That I can’t contain and I can't control Cause I</a:t>
            </a:r>
          </a:p>
        </p:txBody>
      </p:sp>
    </p:spTree>
    <p:extLst>
      <p:ext uri="{BB962C8B-B14F-4D97-AF65-F5344CB8AC3E}">
        <p14:creationId xmlns:p14="http://schemas.microsoft.com/office/powerpoint/2010/main" val="2875146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more of you God I want more of you God Set a fire down in my soul That I can't contain and I can't</a:t>
            </a:r>
          </a:p>
        </p:txBody>
      </p:sp>
    </p:spTree>
    <p:extLst>
      <p:ext uri="{BB962C8B-B14F-4D97-AF65-F5344CB8AC3E}">
        <p14:creationId xmlns:p14="http://schemas.microsoft.com/office/powerpoint/2010/main" val="1863339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control Cause I want more of you God I want more of you God Set a fire down in my soul That I can't</a:t>
            </a:r>
          </a:p>
        </p:txBody>
      </p:sp>
    </p:spTree>
    <p:extLst>
      <p:ext uri="{BB962C8B-B14F-4D97-AF65-F5344CB8AC3E}">
        <p14:creationId xmlns:p14="http://schemas.microsoft.com/office/powerpoint/2010/main" val="169649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contain and I can't control Cause I want more of you God I want more of you God</a:t>
            </a:r>
          </a:p>
        </p:txBody>
      </p:sp>
    </p:spTree>
    <p:extLst>
      <p:ext uri="{BB962C8B-B14F-4D97-AF65-F5344CB8AC3E}">
        <p14:creationId xmlns:p14="http://schemas.microsoft.com/office/powerpoint/2010/main" val="1542381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51895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the Watchman on the Wall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Ezekiel 33:7-9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24,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erson sitting on a stone wall&#10;&#10;Description automatically generated">
            <a:extLst>
              <a:ext uri="{FF2B5EF4-FFF2-40B4-BE49-F238E27FC236}">
                <a16:creationId xmlns:a16="http://schemas.microsoft.com/office/drawing/2014/main" id="{493D49DF-2341-6AF6-0A2C-95EEFD12C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414001" y="5544440"/>
            <a:ext cx="1777999" cy="13335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Ezekiel 33:7-9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"So you, son of man: I have made you a watchman for the house of Israel; therefore you shall hear a word from My mouth and warn them for Me. 8 When I say to the wicked, 'O wicked man, you shall surely die!' and you do not speak to warn the wicked from his way, that wicked man shall die in his iniquity; but his blood I will require at your hand.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Nevertheless if you warn the wicked to turn from his way, and he does not turn from his way, he shall die in his iniquity; but you have delivered your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127:1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"Unless the LORD builds the house, They labor in vain who build it; Unless the LORD guards the city, The watchman stays awake in vain."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26:41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"Watch and pray, lest you enter into temptation. The spirit indeed is willing, but the flesh is weak"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What are we to watch for when we pray?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Works of the Flesh that </a:t>
            </a: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Keeps us from Praying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14780</TotalTime>
  <Words>4842</Words>
  <Application>Microsoft Office PowerPoint</Application>
  <PresentationFormat>Widescreen</PresentationFormat>
  <Paragraphs>353</Paragraphs>
  <Slides>153</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153</vt:i4>
      </vt:variant>
    </vt:vector>
  </HeadingPairs>
  <TitlesOfParts>
    <vt:vector size="167" baseType="lpstr">
      <vt:lpstr>Arial</vt:lpstr>
      <vt:lpstr>Arial Black</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 In Your Love (Bethel)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769</cp:revision>
  <dcterms:created xsi:type="dcterms:W3CDTF">2009-08-18T08:19:59Z</dcterms:created>
  <dcterms:modified xsi:type="dcterms:W3CDTF">2023-09-23T08:07:00Z</dcterms:modified>
</cp:coreProperties>
</file>