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45"/>
  </p:notesMasterIdLst>
  <p:handoutMasterIdLst>
    <p:handoutMasterId r:id="rId146"/>
  </p:handoutMasterIdLst>
  <p:sldIdLst>
    <p:sldId id="976" r:id="rId5"/>
    <p:sldId id="422" r:id="rId6"/>
    <p:sldId id="423" r:id="rId7"/>
    <p:sldId id="424" r:id="rId8"/>
    <p:sldId id="425" r:id="rId9"/>
    <p:sldId id="1502" r:id="rId10"/>
    <p:sldId id="1503" r:id="rId11"/>
    <p:sldId id="428" r:id="rId12"/>
    <p:sldId id="1582" r:id="rId13"/>
    <p:sldId id="1583" r:id="rId14"/>
    <p:sldId id="1584" r:id="rId15"/>
    <p:sldId id="1585" r:id="rId16"/>
    <p:sldId id="1586" r:id="rId17"/>
    <p:sldId id="1587" r:id="rId18"/>
    <p:sldId id="1588" r:id="rId19"/>
    <p:sldId id="1589" r:id="rId20"/>
    <p:sldId id="1590" r:id="rId21"/>
    <p:sldId id="1591" r:id="rId22"/>
    <p:sldId id="1592" r:id="rId23"/>
    <p:sldId id="1593" r:id="rId24"/>
    <p:sldId id="1594" r:id="rId25"/>
    <p:sldId id="1595" r:id="rId26"/>
    <p:sldId id="1596" r:id="rId27"/>
    <p:sldId id="323" r:id="rId28"/>
    <p:sldId id="324" r:id="rId29"/>
    <p:sldId id="325" r:id="rId30"/>
    <p:sldId id="326" r:id="rId31"/>
    <p:sldId id="327" r:id="rId32"/>
    <p:sldId id="328" r:id="rId33"/>
    <p:sldId id="1598" r:id="rId34"/>
    <p:sldId id="1599" r:id="rId35"/>
    <p:sldId id="1600" r:id="rId36"/>
    <p:sldId id="1601" r:id="rId37"/>
    <p:sldId id="1602" r:id="rId38"/>
    <p:sldId id="1603" r:id="rId39"/>
    <p:sldId id="1007" r:id="rId40"/>
    <p:sldId id="330" r:id="rId41"/>
    <p:sldId id="331" r:id="rId42"/>
    <p:sldId id="332" r:id="rId43"/>
    <p:sldId id="340" r:id="rId44"/>
    <p:sldId id="1008" r:id="rId45"/>
    <p:sldId id="352" r:id="rId46"/>
    <p:sldId id="1444" r:id="rId47"/>
    <p:sldId id="1445" r:id="rId48"/>
    <p:sldId id="1446" r:id="rId49"/>
    <p:sldId id="1447" r:id="rId50"/>
    <p:sldId id="444" r:id="rId51"/>
    <p:sldId id="1448" r:id="rId52"/>
    <p:sldId id="1449" r:id="rId53"/>
    <p:sldId id="1450" r:id="rId54"/>
    <p:sldId id="1451" r:id="rId55"/>
    <p:sldId id="1452" r:id="rId56"/>
    <p:sldId id="1453" r:id="rId57"/>
    <p:sldId id="1454" r:id="rId58"/>
    <p:sldId id="453" r:id="rId59"/>
    <p:sldId id="454" r:id="rId60"/>
    <p:sldId id="1376" r:id="rId61"/>
    <p:sldId id="1377" r:id="rId62"/>
    <p:sldId id="1378" r:id="rId63"/>
    <p:sldId id="1379" r:id="rId64"/>
    <p:sldId id="1380" r:id="rId65"/>
    <p:sldId id="1381" r:id="rId66"/>
    <p:sldId id="1382" r:id="rId67"/>
    <p:sldId id="1383" r:id="rId68"/>
    <p:sldId id="1384" r:id="rId69"/>
    <p:sldId id="1385" r:id="rId70"/>
    <p:sldId id="1386" r:id="rId71"/>
    <p:sldId id="1387" r:id="rId72"/>
    <p:sldId id="1388" r:id="rId73"/>
    <p:sldId id="1389" r:id="rId74"/>
    <p:sldId id="1390" r:id="rId75"/>
    <p:sldId id="1014" r:id="rId76"/>
    <p:sldId id="1041" r:id="rId77"/>
    <p:sldId id="1042" r:id="rId78"/>
    <p:sldId id="1043" r:id="rId79"/>
    <p:sldId id="1044" r:id="rId80"/>
    <p:sldId id="1045" r:id="rId81"/>
    <p:sldId id="1004" r:id="rId82"/>
    <p:sldId id="1005" r:id="rId83"/>
    <p:sldId id="1006" r:id="rId84"/>
    <p:sldId id="1405" r:id="rId85"/>
    <p:sldId id="1406" r:id="rId86"/>
    <p:sldId id="1407" r:id="rId87"/>
    <p:sldId id="1408" r:id="rId88"/>
    <p:sldId id="1011" r:id="rId89"/>
    <p:sldId id="1012" r:id="rId90"/>
    <p:sldId id="1013" r:id="rId91"/>
    <p:sldId id="460" r:id="rId92"/>
    <p:sldId id="826" r:id="rId93"/>
    <p:sldId id="999" r:id="rId94"/>
    <p:sldId id="1000" r:id="rId95"/>
    <p:sldId id="1001" r:id="rId96"/>
    <p:sldId id="1040" r:id="rId97"/>
    <p:sldId id="464" r:id="rId98"/>
    <p:sldId id="833" r:id="rId99"/>
    <p:sldId id="465" r:id="rId100"/>
    <p:sldId id="373" r:id="rId101"/>
    <p:sldId id="978" r:id="rId102"/>
    <p:sldId id="374" r:id="rId103"/>
    <p:sldId id="979" r:id="rId104"/>
    <p:sldId id="375" r:id="rId105"/>
    <p:sldId id="981" r:id="rId106"/>
    <p:sldId id="980" r:id="rId107"/>
    <p:sldId id="985" r:id="rId108"/>
    <p:sldId id="984" r:id="rId109"/>
    <p:sldId id="1003" r:id="rId110"/>
    <p:sldId id="983" r:id="rId111"/>
    <p:sldId id="1016" r:id="rId112"/>
    <p:sldId id="1015" r:id="rId113"/>
    <p:sldId id="1026" r:id="rId114"/>
    <p:sldId id="1025" r:id="rId115"/>
    <p:sldId id="1024" r:id="rId116"/>
    <p:sldId id="1023" r:id="rId117"/>
    <p:sldId id="1022" r:id="rId118"/>
    <p:sldId id="1428" r:id="rId119"/>
    <p:sldId id="1427" r:id="rId120"/>
    <p:sldId id="1426" r:id="rId121"/>
    <p:sldId id="1425" r:id="rId122"/>
    <p:sldId id="1423" r:id="rId123"/>
    <p:sldId id="1422" r:id="rId124"/>
    <p:sldId id="1421" r:id="rId125"/>
    <p:sldId id="1420" r:id="rId126"/>
    <p:sldId id="1419" r:id="rId127"/>
    <p:sldId id="1418" r:id="rId128"/>
    <p:sldId id="1417" r:id="rId129"/>
    <p:sldId id="1416" r:id="rId130"/>
    <p:sldId id="1415" r:id="rId131"/>
    <p:sldId id="1414" r:id="rId132"/>
    <p:sldId id="1413" r:id="rId133"/>
    <p:sldId id="1412" r:id="rId134"/>
    <p:sldId id="1411" r:id="rId135"/>
    <p:sldId id="969" r:id="rId136"/>
    <p:sldId id="970" r:id="rId137"/>
    <p:sldId id="971" r:id="rId138"/>
    <p:sldId id="972" r:id="rId139"/>
    <p:sldId id="973" r:id="rId140"/>
    <p:sldId id="974" r:id="rId141"/>
    <p:sldId id="975" r:id="rId142"/>
    <p:sldId id="1597" r:id="rId143"/>
    <p:sldId id="852" r:id="rId14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heme" Target="theme/theme1.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tableStyles" Target="tableStyle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4AA9D-406D-9944-BC23-F4B669653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charset="0"/>
            </a:endParaRPr>
          </a:p>
        </p:txBody>
      </p:sp>
    </p:spTree>
    <p:extLst>
      <p:ext uri="{BB962C8B-B14F-4D97-AF65-F5344CB8AC3E}">
        <p14:creationId xmlns:p14="http://schemas.microsoft.com/office/powerpoint/2010/main" val="3363313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9/1/2023</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2124830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9282287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9/1/2023</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5646086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76758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9/1/2023</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0475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9/1/2023</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842104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9/1/2023</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968026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92810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9/1/2023</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07011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65284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9/1/2023</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20715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17582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334313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87513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0681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61507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8231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32174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238781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333295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199639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35567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9/1/2023</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27674634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85426559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moving over the waters Spirit, come move over us</a:t>
            </a:r>
          </a:p>
          <a:p>
            <a:pPr marL="0" indent="0" algn="ctr">
              <a:buNone/>
            </a:pPr>
            <a:r>
              <a:rPr lang="en-US" sz="4000" dirty="0">
                <a:solidFill>
                  <a:schemeClr val="bg1"/>
                </a:solidFill>
                <a:latin typeface="Arial"/>
                <a:ea typeface="+mn-lt"/>
                <a:cs typeface="+mn-lt"/>
              </a:rPr>
              <a:t>Come rest on us Come rest on us (I feel the fire)</a:t>
            </a:r>
          </a:p>
        </p:txBody>
      </p:sp>
    </p:spTree>
    <p:extLst>
      <p:ext uri="{BB962C8B-B14F-4D97-AF65-F5344CB8AC3E}">
        <p14:creationId xmlns:p14="http://schemas.microsoft.com/office/powerpoint/2010/main" val="19523776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Turn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“In the Lord I take Refuge”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Don’t Run</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“How can you say to my soul,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‘Flee as a bird to your mountain’”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3:12-15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 press toward the goal for the prize of the upward call of God in Christ Jesus. 15 Therefore let us, as many as are mature, have this mind; and if in anything you think otherwise, God will reveal even this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does God respond when we turn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to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places us under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His Divine </a:t>
            </a:r>
            <a:r>
              <a:rPr lang="en-US" sz="4000" b="1" dirty="0">
                <a:ea typeface="Calibri" panose="020F0502020204030204" pitchFamily="34" charset="0"/>
                <a:cs typeface="Times New Roman" panose="02020603050405020304" pitchFamily="18" charset="0"/>
              </a:rPr>
              <a:t>P</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rotection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So we are always confident, knowing that while we are at home in the body we are absent from the Lord. 7 For we walk by faith, not by sight. 8 We are confident, yes, well pleased rather to be absent from the body and to be present with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Always Available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Fire and wind, come and do it again Open up the gates, let Heaven on in (come) Come rest on us</a:t>
            </a:r>
          </a:p>
        </p:txBody>
      </p:sp>
    </p:spTree>
    <p:extLst>
      <p:ext uri="{BB962C8B-B14F-4D97-AF65-F5344CB8AC3E}">
        <p14:creationId xmlns:p14="http://schemas.microsoft.com/office/powerpoint/2010/main" val="334497772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LORD is in His holy temple; the LORD’s throne is in heaven”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4:16-18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Therefore we do not lose heart. Even though our outward man is perishing, yet the inward man is being renewed day by day. 17 For our light affliction, which is but for a moment, is working for us a far more exceeding and eternal weight of glory,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while we do not look at the things which are seen, but at the things which are not seen. For the things which are seen are temporary, but the things which are not seen are eternal.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Sees All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 LORD is in His holy temple, The LORD's throne is in heaven; His eyes behold, His eyelids test the sons of men. 5 The LORD tests the righteous, But the wicked and the one who loves violence His soul hates.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67880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attitude should God’s people have?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555133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Must Always Trust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461098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37:34-40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Wait on the LORD, And keep His way, And He shall exalt you to inherit the land; When the wicked are cut off, you shall see it. 35 I have seen the wicked in great power, And spreading himself like a native green tree. 36 Yet he passed away, and behold, he was no more; Indeed I sought him, but he could not be found.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809554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37 Mark the blameless man, and observe the upright; For the future of that man is peace. 38 But the transgressors shall be destroyed together; The future of the wicked shall be cut off. 39 But the salvation of the righteous is from the LORD; He is their strength in the time of trouble. 40 And the LORD shall help them and deliver them; He shall deliver them from the wicked, And save them, Because they trust in Him.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931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must ask God for Cleansing</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9918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(won't you come) Come rest on us (I feel the fire)</a:t>
            </a:r>
          </a:p>
          <a:p>
            <a:pPr marL="0" indent="0" algn="ctr">
              <a:buNone/>
            </a:pPr>
            <a:r>
              <a:rPr lang="en-US" sz="4000" dirty="0">
                <a:solidFill>
                  <a:schemeClr val="bg1"/>
                </a:solidFill>
                <a:latin typeface="Arial"/>
                <a:ea typeface="+mn-lt"/>
                <a:cs typeface="+mn-lt"/>
              </a:rPr>
              <a:t>Fire and wind, come and do it again Open up the</a:t>
            </a:r>
          </a:p>
        </p:txBody>
      </p:sp>
    </p:spTree>
    <p:extLst>
      <p:ext uri="{BB962C8B-B14F-4D97-AF65-F5344CB8AC3E}">
        <p14:creationId xmlns:p14="http://schemas.microsoft.com/office/powerpoint/2010/main" val="5685926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51:10-13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Create in me a clean heart, O God, And renew a steadfast spirit within me. 11 Do not cast me away from Your presence, And do not take Your Holy Spirit from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097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Restore to me the joy of Your salvation, And uphold me by Your generous Spirit. 13 Then I will teach transgressors Your ways, And sinners shall be converted to You.</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5497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We must be willing to encourage others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070097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Isaiah 43:1-2</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 But now, thus says the LORD, who created you, O Jacob, And He who formed you, O Israel: "Fear not, for I have redeemed you; I have called you by your name; You are Mine. 2 When you pass through the waters, I will be with you; And through the rivers, they shall not overflow you. When you walk through the fire, you shall not be burned, Nor shall the flame scorch you.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256386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LORD is my shepherd; I shall not want. 2 He makes me to lie down in green pastures; He leads me beside the still waters. 3 He restores my soul; He leads me in the paths of righteousness For His name's sake.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810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4 Yea, though I walk through the valley of the shadow of death, I will fear no evil; For You are with me; Your rod and Your staff, they comfort me. 5 You prepare a table before me in the presence of my enemies; You anoint my head with oil; My cup runs over. 6 Surely goodness and mercy shall follow me All the days of my life; And I will dwell in the house of the LORD Forever.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527396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2107"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Must </a:t>
            </a:r>
            <a:r>
              <a:rPr lang="en-US" sz="4000" b="1" dirty="0">
                <a:ea typeface="Calibri" panose="020F0502020204030204" pitchFamily="34" charset="0"/>
                <a:cs typeface="Times New Roman" panose="02020603050405020304" pitchFamily="18" charset="0"/>
              </a:rPr>
              <a:t>P</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ray for Revival!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885909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Chronicles 7:14-22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if My people who are called by My name will humble themselves, and pray and seek My face, and turn from their wicked ways, then I will hear from heaven, and will forgive their sin and heal their land. 15 Now My eyes will be open and My ears attentive to prayer made in this place.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332216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now I have chosen and sanctified this house, that My name may be there forever; and My eyes and My heart will be there perpetually. 17 As for you, if you walk before Me as your father David walked, and do according to all that I have commanded you, and if you keep My statutes and My judgments,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37799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then I will establish the throne of your kingdom, as I covenanted with David your father, saying, 'You shall never fail to have a man as ruler in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7265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gates, let Heaven on in Come rest on us Come rest on us So come down Spirit, when You move You</a:t>
            </a:r>
          </a:p>
        </p:txBody>
      </p:sp>
    </p:spTree>
    <p:extLst>
      <p:ext uri="{BB962C8B-B14F-4D97-AF65-F5344CB8AC3E}">
        <p14:creationId xmlns:p14="http://schemas.microsoft.com/office/powerpoint/2010/main" val="422394202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19 "But if you turn away and forsake My statutes and My commandments which I have set before you, and go and serve other gods, and worship them, 20 then I will uproot them from My land which I have given them; and this house which I have sanctified for My name I will cast out of My sight, and will make it a proverb and a byword among all peoples.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49633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21 And as for this house, which is exalted, everyone who passes by it will be astonished and say, 'Why has the LORD done thus to this land and this house?' 22 "Then they will answer, 'Because they forsook the LORD God of their fathers, who brought them out of the land of Egypt, and embraced other gods, and worshiped them and served them; therefore He has brought all this calamity on them.'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01730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make my heart pound When You fill the room You're here and I know You are moving I'm here and I know</a:t>
            </a:r>
          </a:p>
        </p:txBody>
      </p:sp>
    </p:spTree>
    <p:extLst>
      <p:ext uri="{BB962C8B-B14F-4D97-AF65-F5344CB8AC3E}">
        <p14:creationId xmlns:p14="http://schemas.microsoft.com/office/powerpoint/2010/main" val="14426673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You will fill me Come down Spirit, when You move You make my heart pound When You fill</a:t>
            </a:r>
          </a:p>
        </p:txBody>
      </p:sp>
    </p:spTree>
    <p:extLst>
      <p:ext uri="{BB962C8B-B14F-4D97-AF65-F5344CB8AC3E}">
        <p14:creationId xmlns:p14="http://schemas.microsoft.com/office/powerpoint/2010/main" val="1128274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room You're here and I know You are moving I'm here and I know You will fill me Won't You fill me</a:t>
            </a:r>
          </a:p>
        </p:txBody>
      </p:sp>
    </p:spTree>
    <p:extLst>
      <p:ext uri="{BB962C8B-B14F-4D97-AF65-F5344CB8AC3E}">
        <p14:creationId xmlns:p14="http://schemas.microsoft.com/office/powerpoint/2010/main" val="31794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afresh? Fill me afresh (ooh-ooh, ooh, ooh) Holy Spirit, come rest on us You're all we want You're all</a:t>
            </a:r>
          </a:p>
        </p:txBody>
      </p:sp>
    </p:spTree>
    <p:extLst>
      <p:ext uri="{BB962C8B-B14F-4D97-AF65-F5344CB8AC3E}">
        <p14:creationId xmlns:p14="http://schemas.microsoft.com/office/powerpoint/2010/main" val="136525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want Holy Spirit, come rest on us You're all we want You're all we want Holy Spirit, come rest on us</a:t>
            </a:r>
          </a:p>
        </p:txBody>
      </p:sp>
    </p:spTree>
    <p:extLst>
      <p:ext uri="{BB962C8B-B14F-4D97-AF65-F5344CB8AC3E}">
        <p14:creationId xmlns:p14="http://schemas.microsoft.com/office/powerpoint/2010/main" val="49108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You're all we want (yeah) You're all we want Oh, Holy Spirit, come rest on us You're all we want You're all</a:t>
            </a:r>
          </a:p>
        </p:txBody>
      </p:sp>
    </p:spTree>
    <p:extLst>
      <p:ext uri="{BB962C8B-B14F-4D97-AF65-F5344CB8AC3E}">
        <p14:creationId xmlns:p14="http://schemas.microsoft.com/office/powerpoint/2010/main" val="29791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“Rest on Us”</a:t>
            </a:r>
          </a:p>
          <a:p>
            <a:pPr marL="0" indent="0" algn="ctr">
              <a:buNone/>
            </a:pPr>
            <a:r>
              <a:rPr lang="en-US" sz="4400" b="1" dirty="0">
                <a:solidFill>
                  <a:schemeClr val="bg1"/>
                </a:solidFill>
                <a:latin typeface="Arial"/>
                <a:ea typeface="+mn-lt"/>
                <a:cs typeface="+mn-lt"/>
              </a:rPr>
              <a:t>(Maverick City)</a:t>
            </a:r>
          </a:p>
        </p:txBody>
      </p:sp>
    </p:spTree>
    <p:extLst>
      <p:ext uri="{BB962C8B-B14F-4D97-AF65-F5344CB8AC3E}">
        <p14:creationId xmlns:p14="http://schemas.microsoft.com/office/powerpoint/2010/main" val="5000999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want (Holy Spirit) Holy Spirit, come rest on us You're all we want (yeah, you're all) You're all we</a:t>
            </a:r>
          </a:p>
        </p:txBody>
      </p:sp>
    </p:spTree>
    <p:extLst>
      <p:ext uri="{BB962C8B-B14F-4D97-AF65-F5344CB8AC3E}">
        <p14:creationId xmlns:p14="http://schemas.microsoft.com/office/powerpoint/2010/main" val="1640570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(hey) Holy Spirit, come rest on us You're all we want You're all we want So come down Spirit, when</a:t>
            </a:r>
          </a:p>
        </p:txBody>
      </p:sp>
    </p:spTree>
    <p:extLst>
      <p:ext uri="{BB962C8B-B14F-4D97-AF65-F5344CB8AC3E}">
        <p14:creationId xmlns:p14="http://schemas.microsoft.com/office/powerpoint/2010/main" val="47479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move You make my heart pound When You fill this room You're here and I know You are moving I'm</a:t>
            </a:r>
          </a:p>
        </p:txBody>
      </p:sp>
    </p:spTree>
    <p:extLst>
      <p:ext uri="{BB962C8B-B14F-4D97-AF65-F5344CB8AC3E}">
        <p14:creationId xmlns:p14="http://schemas.microsoft.com/office/powerpoint/2010/main" val="3050184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and I know You will fill me Come down Spirit, when You move You make my heart pound When</a:t>
            </a:r>
          </a:p>
        </p:txBody>
      </p:sp>
    </p:spTree>
    <p:extLst>
      <p:ext uri="{BB962C8B-B14F-4D97-AF65-F5344CB8AC3E}">
        <p14:creationId xmlns:p14="http://schemas.microsoft.com/office/powerpoint/2010/main" val="3421660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fill the room You're here and I know You are moving (hey) I'm here and I know You will fill me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315908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(won't You come down, come down?) Come down Spirit, when You move You make my heart pound</a:t>
            </a:r>
          </a:p>
        </p:txBody>
      </p:sp>
    </p:spTree>
    <p:extLst>
      <p:ext uri="{BB962C8B-B14F-4D97-AF65-F5344CB8AC3E}">
        <p14:creationId xmlns:p14="http://schemas.microsoft.com/office/powerpoint/2010/main" val="2609050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When You fill the room You're here and I know You are moving I'm here and I know You will fill me Come</a:t>
            </a:r>
          </a:p>
        </p:txBody>
      </p:sp>
    </p:spTree>
    <p:extLst>
      <p:ext uri="{BB962C8B-B14F-4D97-AF65-F5344CB8AC3E}">
        <p14:creationId xmlns:p14="http://schemas.microsoft.com/office/powerpoint/2010/main" val="1788393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down Spirit, when You move You make my heart pound When You fill the room You're here and I know</a:t>
            </a:r>
          </a:p>
        </p:txBody>
      </p:sp>
    </p:spTree>
    <p:extLst>
      <p:ext uri="{BB962C8B-B14F-4D97-AF65-F5344CB8AC3E}">
        <p14:creationId xmlns:p14="http://schemas.microsoft.com/office/powerpoint/2010/main" val="2601610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moving I'm here and I know You will fill me </a:t>
            </a:r>
            <a:r>
              <a:rPr lang="en-US" sz="4000" dirty="0" err="1">
                <a:solidFill>
                  <a:schemeClr val="bg1"/>
                </a:solidFill>
                <a:latin typeface="Arial"/>
                <a:ea typeface="+mn-lt"/>
                <a:cs typeface="+mn-lt"/>
              </a:rPr>
              <a:t>'Cause</a:t>
            </a:r>
            <a:r>
              <a:rPr lang="en-US" sz="4000" dirty="0">
                <a:solidFill>
                  <a:schemeClr val="bg1"/>
                </a:solidFill>
                <a:latin typeface="Arial"/>
                <a:ea typeface="+mn-lt"/>
                <a:cs typeface="+mn-lt"/>
              </a:rPr>
              <a:t> You love to meet us here Hey, baptize us</a:t>
            </a:r>
          </a:p>
        </p:txBody>
      </p:sp>
    </p:spTree>
    <p:extLst>
      <p:ext uri="{BB962C8B-B14F-4D97-AF65-F5344CB8AC3E}">
        <p14:creationId xmlns:p14="http://schemas.microsoft.com/office/powerpoint/2010/main" val="3387071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afresh tonight Baptize us afresh tonight.</a:t>
            </a:r>
          </a:p>
        </p:txBody>
      </p:sp>
    </p:spTree>
    <p:extLst>
      <p:ext uri="{BB962C8B-B14F-4D97-AF65-F5344CB8AC3E}">
        <p14:creationId xmlns:p14="http://schemas.microsoft.com/office/powerpoint/2010/main" val="2041636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As the Spirit was moving over the waters Spirit, come move over us Come rest on us Come rest on</a:t>
            </a:r>
          </a:p>
        </p:txBody>
      </p:sp>
    </p:spTree>
    <p:extLst>
      <p:ext uri="{BB962C8B-B14F-4D97-AF65-F5344CB8AC3E}">
        <p14:creationId xmlns:p14="http://schemas.microsoft.com/office/powerpoint/2010/main" val="996416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“O Come To The Altar”</a:t>
            </a:r>
          </a:p>
          <a:p>
            <a:pPr marL="0" indent="0" algn="ctr">
              <a:buNone/>
            </a:pPr>
            <a:r>
              <a:rPr lang="en-US" sz="4000" b="1" dirty="0">
                <a:solidFill>
                  <a:schemeClr val="bg1"/>
                </a:solidFill>
                <a:latin typeface="Arial"/>
                <a:ea typeface="+mn-lt"/>
                <a:cs typeface="+mn-lt"/>
              </a:rPr>
              <a:t>(Elevation Worship) </a:t>
            </a:r>
          </a:p>
        </p:txBody>
      </p:sp>
    </p:spTree>
    <p:extLst>
      <p:ext uri="{BB962C8B-B14F-4D97-AF65-F5344CB8AC3E}">
        <p14:creationId xmlns:p14="http://schemas.microsoft.com/office/powerpoint/2010/main" val="3535433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Are you hurting and broken within? Overwhelmed by the weight of your sin? Jesus is calling Have you</a:t>
            </a:r>
          </a:p>
        </p:txBody>
      </p:sp>
    </p:spTree>
    <p:extLst>
      <p:ext uri="{BB962C8B-B14F-4D97-AF65-F5344CB8AC3E}">
        <p14:creationId xmlns:p14="http://schemas.microsoft.com/office/powerpoint/2010/main" val="2576207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come to the end of yourself? Do you thirst for a drink from the well? Jesus is calling O come to the altar</a:t>
            </a:r>
          </a:p>
        </p:txBody>
      </p:sp>
    </p:spTree>
    <p:extLst>
      <p:ext uri="{BB962C8B-B14F-4D97-AF65-F5344CB8AC3E}">
        <p14:creationId xmlns:p14="http://schemas.microsoft.com/office/powerpoint/2010/main" val="23506526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Father's arms are open wide Forgiveness was bought with The precious blood of Jesus Christ</a:t>
            </a:r>
          </a:p>
        </p:txBody>
      </p:sp>
    </p:spTree>
    <p:extLst>
      <p:ext uri="{BB962C8B-B14F-4D97-AF65-F5344CB8AC3E}">
        <p14:creationId xmlns:p14="http://schemas.microsoft.com/office/powerpoint/2010/main" val="3348803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Leave behind your regrets and mistakes Come today, there's no reason to wait Jesus is calling Bring</a:t>
            </a:r>
          </a:p>
        </p:txBody>
      </p:sp>
    </p:spTree>
    <p:extLst>
      <p:ext uri="{BB962C8B-B14F-4D97-AF65-F5344CB8AC3E}">
        <p14:creationId xmlns:p14="http://schemas.microsoft.com/office/powerpoint/2010/main" val="4282419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sorrows and trade them for joy From the ashes, a new life is born Jesus is calling O come to the altar</a:t>
            </a:r>
          </a:p>
        </p:txBody>
      </p:sp>
    </p:spTree>
    <p:extLst>
      <p:ext uri="{BB962C8B-B14F-4D97-AF65-F5344CB8AC3E}">
        <p14:creationId xmlns:p14="http://schemas.microsoft.com/office/powerpoint/2010/main" val="2604569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Father's arms are open wide Forgiveness was bought with The precious blood of Jesus Christ</a:t>
            </a:r>
          </a:p>
        </p:txBody>
      </p:sp>
    </p:spTree>
    <p:extLst>
      <p:ext uri="{BB962C8B-B14F-4D97-AF65-F5344CB8AC3E}">
        <p14:creationId xmlns:p14="http://schemas.microsoft.com/office/powerpoint/2010/main" val="1067456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Forgiveness was bought with The precious blood Oh, what a Savior Isn't He wonderful? Sing hallelujah, </a:t>
            </a:r>
          </a:p>
        </p:txBody>
      </p:sp>
    </p:spTree>
    <p:extLst>
      <p:ext uri="{BB962C8B-B14F-4D97-AF65-F5344CB8AC3E}">
        <p14:creationId xmlns:p14="http://schemas.microsoft.com/office/powerpoint/2010/main" val="7134420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Christ is risen Bow down before Him For He is Lord of all Sing hallelujah, Christ is risen O come to the</a:t>
            </a:r>
          </a:p>
        </p:txBody>
      </p:sp>
    </p:spTree>
    <p:extLst>
      <p:ext uri="{BB962C8B-B14F-4D97-AF65-F5344CB8AC3E}">
        <p14:creationId xmlns:p14="http://schemas.microsoft.com/office/powerpoint/2010/main" val="17216945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altar The Father's arms are open wide Forgiveness was bought with The precious blood of Jesus Christ</a:t>
            </a:r>
          </a:p>
        </p:txBody>
      </p:sp>
    </p:spTree>
    <p:extLst>
      <p:ext uri="{BB962C8B-B14F-4D97-AF65-F5344CB8AC3E}">
        <p14:creationId xmlns:p14="http://schemas.microsoft.com/office/powerpoint/2010/main" val="321726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As the Spirit was moving over the waters Spirit, come move over us Come rest on us Come rest on</a:t>
            </a:r>
          </a:p>
        </p:txBody>
      </p:sp>
    </p:spTree>
    <p:extLst>
      <p:ext uri="{BB962C8B-B14F-4D97-AF65-F5344CB8AC3E}">
        <p14:creationId xmlns:p14="http://schemas.microsoft.com/office/powerpoint/2010/main" val="9376209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 come to the altar The Father's arms are open wide</a:t>
            </a:r>
          </a:p>
          <a:p>
            <a:pPr marL="0" indent="0" algn="ctr">
              <a:buNone/>
            </a:pPr>
            <a:r>
              <a:rPr lang="en-US" sz="4000" dirty="0">
                <a:solidFill>
                  <a:schemeClr val="bg1"/>
                </a:solidFill>
                <a:latin typeface="Arial"/>
                <a:ea typeface="+mn-lt"/>
                <a:cs typeface="+mn-lt"/>
              </a:rPr>
              <a:t>Forgiveness was bought with The precious blood of</a:t>
            </a:r>
          </a:p>
        </p:txBody>
      </p:sp>
    </p:spTree>
    <p:extLst>
      <p:ext uri="{BB962C8B-B14F-4D97-AF65-F5344CB8AC3E}">
        <p14:creationId xmlns:p14="http://schemas.microsoft.com/office/powerpoint/2010/main" val="32075796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Jesus Christ The Father's arms are open wide.</a:t>
            </a:r>
          </a:p>
        </p:txBody>
      </p:sp>
    </p:spTree>
    <p:extLst>
      <p:ext uri="{BB962C8B-B14F-4D97-AF65-F5344CB8AC3E}">
        <p14:creationId xmlns:p14="http://schemas.microsoft.com/office/powerpoint/2010/main" val="478531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“Holy Water”</a:t>
            </a:r>
          </a:p>
          <a:p>
            <a:pPr marL="0" indent="0" algn="ctr">
              <a:buNone/>
            </a:pPr>
            <a:r>
              <a:rPr lang="en-US" sz="4400" b="1" dirty="0">
                <a:solidFill>
                  <a:schemeClr val="bg1"/>
                </a:solidFill>
                <a:latin typeface="Arial"/>
                <a:ea typeface="+mn-lt"/>
                <a:cs typeface="+mn-lt"/>
              </a:rPr>
              <a:t>(We The Kingdom)</a:t>
            </a:r>
          </a:p>
        </p:txBody>
      </p:sp>
    </p:spTree>
    <p:extLst>
      <p:ext uri="{BB962C8B-B14F-4D97-AF65-F5344CB8AC3E}">
        <p14:creationId xmlns:p14="http://schemas.microsoft.com/office/powerpoint/2010/main" val="3566986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God, I'm on my knees again God, I'm begging please again I need you Oh, I need you Walking down these</a:t>
            </a:r>
          </a:p>
        </p:txBody>
      </p:sp>
    </p:spTree>
    <p:extLst>
      <p:ext uri="{BB962C8B-B14F-4D97-AF65-F5344CB8AC3E}">
        <p14:creationId xmlns:p14="http://schemas.microsoft.com/office/powerpoint/2010/main" val="3341954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desert roads Water for my thirsty soul I need you Oh, I need you Your forgiveness Is like sweet, sweet</a:t>
            </a:r>
          </a:p>
        </p:txBody>
      </p:sp>
    </p:spTree>
    <p:extLst>
      <p:ext uri="{BB962C8B-B14F-4D97-AF65-F5344CB8AC3E}">
        <p14:creationId xmlns:p14="http://schemas.microsoft.com/office/powerpoint/2010/main" val="2226534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honey on my lips Like the sound of a symphony to my ears Like Holy water on my skin Dead man</a:t>
            </a:r>
          </a:p>
        </p:txBody>
      </p:sp>
    </p:spTree>
    <p:extLst>
      <p:ext uri="{BB962C8B-B14F-4D97-AF65-F5344CB8AC3E}">
        <p14:creationId xmlns:p14="http://schemas.microsoft.com/office/powerpoint/2010/main" val="453413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walking, slave to sin I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know about being born again I need you Oh, God, I need you So, take me to</a:t>
            </a:r>
          </a:p>
        </p:txBody>
      </p:sp>
    </p:spTree>
    <p:extLst>
      <p:ext uri="{BB962C8B-B14F-4D97-AF65-F5344CB8AC3E}">
        <p14:creationId xmlns:p14="http://schemas.microsoft.com/office/powerpoint/2010/main" val="2137461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the riverside Take me under, baptize I need you Oh, God I need you Your forgiveness Is like sweet, sweet</a:t>
            </a:r>
          </a:p>
        </p:txBody>
      </p:sp>
    </p:spTree>
    <p:extLst>
      <p:ext uri="{BB962C8B-B14F-4D97-AF65-F5344CB8AC3E}">
        <p14:creationId xmlns:p14="http://schemas.microsoft.com/office/powerpoint/2010/main" val="1223044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honey on my lips Like the sound of a symphony to my ears Like holy water on my skin (On my skin) I</a:t>
            </a:r>
          </a:p>
        </p:txBody>
      </p:sp>
    </p:spTree>
    <p:extLst>
      <p:ext uri="{BB962C8B-B14F-4D97-AF65-F5344CB8AC3E}">
        <p14:creationId xmlns:p14="http://schemas.microsoft.com/office/powerpoint/2010/main" val="1903120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abuse your grace God, I need it every day It's the only thing that ever really makes me</a:t>
            </a:r>
          </a:p>
        </p:txBody>
      </p:sp>
    </p:spTree>
    <p:extLst>
      <p:ext uri="{BB962C8B-B14F-4D97-AF65-F5344CB8AC3E}">
        <p14:creationId xmlns:p14="http://schemas.microsoft.com/office/powerpoint/2010/main" val="287879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 So come down Spirit, when You move You make my heart pound When You fill the room You're here</a:t>
            </a:r>
          </a:p>
        </p:txBody>
      </p:sp>
    </p:spTree>
    <p:extLst>
      <p:ext uri="{BB962C8B-B14F-4D97-AF65-F5344CB8AC3E}">
        <p14:creationId xmlns:p14="http://schemas.microsoft.com/office/powerpoint/2010/main" val="19727482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change I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abuse your grace God, I need it every day It's the only thing that ever really</a:t>
            </a:r>
          </a:p>
        </p:txBody>
      </p:sp>
    </p:spTree>
    <p:extLst>
      <p:ext uri="{BB962C8B-B14F-4D97-AF65-F5344CB8AC3E}">
        <p14:creationId xmlns:p14="http://schemas.microsoft.com/office/powerpoint/2010/main" val="12861868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makes me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change I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abuse your grace God, I need it every day It's the only thing that</a:t>
            </a:r>
          </a:p>
        </p:txBody>
      </p:sp>
    </p:spTree>
    <p:extLst>
      <p:ext uri="{BB962C8B-B14F-4D97-AF65-F5344CB8AC3E}">
        <p14:creationId xmlns:p14="http://schemas.microsoft.com/office/powerpoint/2010/main" val="2921074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ever really makes me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change I don't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abuse your grace God, I need it every day It's the</a:t>
            </a:r>
          </a:p>
        </p:txBody>
      </p:sp>
    </p:spTree>
    <p:extLst>
      <p:ext uri="{BB962C8B-B14F-4D97-AF65-F5344CB8AC3E}">
        <p14:creationId xmlns:p14="http://schemas.microsoft.com/office/powerpoint/2010/main" val="259951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only thing that ever really makes me </a:t>
            </a:r>
            <a:r>
              <a:rPr lang="en-US" sz="4000" dirty="0" err="1">
                <a:solidFill>
                  <a:schemeClr val="bg1"/>
                </a:solidFill>
                <a:latin typeface="Arial"/>
                <a:ea typeface="+mn-lt"/>
                <a:cs typeface="+mn-lt"/>
              </a:rPr>
              <a:t>wanna</a:t>
            </a:r>
            <a:r>
              <a:rPr lang="en-US" sz="4000" dirty="0">
                <a:solidFill>
                  <a:schemeClr val="bg1"/>
                </a:solidFill>
                <a:latin typeface="Arial"/>
                <a:ea typeface="+mn-lt"/>
                <a:cs typeface="+mn-lt"/>
              </a:rPr>
              <a:t> change</a:t>
            </a:r>
          </a:p>
          <a:p>
            <a:pPr marL="0" indent="0" algn="ctr">
              <a:buNone/>
            </a:pPr>
            <a:r>
              <a:rPr lang="en-US" sz="4000" dirty="0">
                <a:solidFill>
                  <a:schemeClr val="bg1"/>
                </a:solidFill>
                <a:latin typeface="Arial"/>
                <a:ea typeface="+mn-lt"/>
                <a:cs typeface="+mn-lt"/>
              </a:rPr>
              <a:t>Your forgiveness Is like sweet, sweet honey on my</a:t>
            </a:r>
          </a:p>
        </p:txBody>
      </p:sp>
    </p:spTree>
    <p:extLst>
      <p:ext uri="{BB962C8B-B14F-4D97-AF65-F5344CB8AC3E}">
        <p14:creationId xmlns:p14="http://schemas.microsoft.com/office/powerpoint/2010/main" val="9803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lips (yes, it is) Like the sound of a symphony to my ears It's like holy water Your forgiveness Is like</a:t>
            </a:r>
          </a:p>
        </p:txBody>
      </p:sp>
    </p:spTree>
    <p:extLst>
      <p:ext uri="{BB962C8B-B14F-4D97-AF65-F5344CB8AC3E}">
        <p14:creationId xmlns:p14="http://schemas.microsoft.com/office/powerpoint/2010/main" val="32593501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sweet, sweet honey on my lips Like the sound of a symphony on my ears It's like holy water on my skin</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702666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It's like holy water on my skin It's like holy water. </a:t>
            </a:r>
          </a:p>
          <a:p>
            <a:pPr marL="0" indent="0" algn="ctr">
              <a:buNone/>
            </a:pP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138556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400" b="1" dirty="0">
                <a:solidFill>
                  <a:schemeClr val="bg1"/>
                </a:solidFill>
                <a:latin typeface="Arial"/>
                <a:ea typeface="+mn-lt"/>
                <a:cs typeface="+mn-lt"/>
              </a:rPr>
              <a:t>Gratitude</a:t>
            </a:r>
          </a:p>
          <a:p>
            <a:pPr marL="0" indent="0" algn="ctr">
              <a:buNone/>
            </a:pPr>
            <a:r>
              <a:rPr lang="en-US" sz="4400" b="1" dirty="0">
                <a:solidFill>
                  <a:schemeClr val="bg1"/>
                </a:solidFill>
                <a:latin typeface="Arial"/>
                <a:ea typeface="+mn-lt"/>
                <a:cs typeface="+mn-lt"/>
              </a:rPr>
              <a:t>(Brandon Lake)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6267434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All my words fall short I got nothing new How could I express All my gratitude? I could sing these songs</a:t>
            </a:r>
          </a:p>
        </p:txBody>
      </p:sp>
    </p:spTree>
    <p:extLst>
      <p:ext uri="{BB962C8B-B14F-4D97-AF65-F5344CB8AC3E}">
        <p14:creationId xmlns:p14="http://schemas.microsoft.com/office/powerpoint/2010/main" val="4980297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As I often do But every song must end And You never do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61017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know You are moving I'm here and I know You will fill me Come down Spirit, when You move You</a:t>
            </a:r>
          </a:p>
        </p:txBody>
      </p:sp>
    </p:spTree>
    <p:extLst>
      <p:ext uri="{BB962C8B-B14F-4D97-AF65-F5344CB8AC3E}">
        <p14:creationId xmlns:p14="http://schemas.microsoft.com/office/powerpoint/2010/main" val="3587187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64856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I've got one response I've got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8301772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just one move With my arm stretched wide I will worship You So I throw up my hands And praise You</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86616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 have is a hallelujah</a:t>
            </a:r>
          </a:p>
          <a:p>
            <a:pPr marL="0" indent="0" algn="ctr">
              <a:buNone/>
            </a:pPr>
            <a:r>
              <a:rPr lang="en-US" sz="4000" dirty="0">
                <a:solidFill>
                  <a:schemeClr val="bg1"/>
                </a:solidFill>
                <a:latin typeface="Arial" panose="020B0604020202020204" pitchFamily="34" charset="0"/>
                <a:cs typeface="Arial" panose="020B0604020202020204" pitchFamily="34" charset="0"/>
              </a:rPr>
              <a:t>Hallelujah And I know it's not much But I've nothing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473405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else fit for a King Except for a heart singing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So come on, my soul Oh, don't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8394222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a:t>
            </a:r>
            <a:endParaRPr lang="en-US" sz="4000" dirty="0">
              <a:solidFill>
                <a:schemeClr val="bg1"/>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3927588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cs typeface="Arial" panose="020B0604020202020204" pitchFamily="34" charset="0"/>
              </a:rPr>
              <a:t>Lord Oh come on, my soul Oh, don't you get shy on me Lift up your 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159729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of those lungs Get up and praise the Lord Come on, my soul Oh, don't you get shy on me Lift up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95534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song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you've got a lion inside of those lungs Get up and praise the Lord, hey Praise the Lord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849806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Praise the Lord Praise the Lord So I throw up my hands Praise You again and again </a:t>
            </a:r>
            <a:r>
              <a:rPr lang="en-US" sz="4000" dirty="0" err="1">
                <a:solidFill>
                  <a:schemeClr val="bg1"/>
                </a:solidFill>
                <a:latin typeface="Arial" panose="020B0604020202020204" pitchFamily="34" charset="0"/>
                <a:cs typeface="Arial" panose="020B0604020202020204" pitchFamily="34" charset="0"/>
              </a:rPr>
              <a:t>'Cause</a:t>
            </a:r>
            <a:r>
              <a:rPr lang="en-US" sz="4000" dirty="0">
                <a:solidFill>
                  <a:schemeClr val="bg1"/>
                </a:solidFill>
                <a:latin typeface="Arial" panose="020B0604020202020204" pitchFamily="34" charset="0"/>
                <a:cs typeface="Arial" panose="020B0604020202020204" pitchFamily="34" charset="0"/>
              </a:rPr>
              <a:t> all that I</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65327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make my heart pound When You fill the room You're here and I know You are moving I'm here and I know</a:t>
            </a:r>
          </a:p>
        </p:txBody>
      </p:sp>
    </p:spTree>
    <p:extLst>
      <p:ext uri="{BB962C8B-B14F-4D97-AF65-F5344CB8AC3E}">
        <p14:creationId xmlns:p14="http://schemas.microsoft.com/office/powerpoint/2010/main" val="12208220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have is a hallelujah </a:t>
            </a:r>
            <a:r>
              <a:rPr lang="en-US" sz="4000" dirty="0" err="1">
                <a:solidFill>
                  <a:schemeClr val="bg1"/>
                </a:solidFill>
                <a:latin typeface="Arial" panose="020B0604020202020204" pitchFamily="34" charset="0"/>
                <a:cs typeface="Arial" panose="020B0604020202020204" pitchFamily="34" charset="0"/>
              </a:rPr>
              <a:t>Hallelujah</a:t>
            </a:r>
            <a:r>
              <a:rPr lang="en-US" sz="4000" dirty="0">
                <a:solidFill>
                  <a:schemeClr val="bg1"/>
                </a:solidFill>
                <a:latin typeface="Arial" panose="020B0604020202020204" pitchFamily="34" charset="0"/>
                <a:cs typeface="Arial" panose="020B0604020202020204" pitchFamily="34" charset="0"/>
              </a:rPr>
              <a:t> And I know it's not much But I've nothing else fit for a King Except for 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4877123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a:t>
            </a:r>
            <a:r>
              <a:rPr lang="en-US" sz="4000" dirty="0">
                <a:solidFill>
                  <a:schemeClr val="bg1"/>
                </a:solidFill>
                <a:latin typeface="Arial" panose="020B0604020202020204" pitchFamily="34" charset="0"/>
                <a:cs typeface="Arial" panose="020B0604020202020204" pitchFamily="34" charset="0"/>
              </a:rPr>
              <a:t>heart singing hallelujah </a:t>
            </a:r>
            <a:r>
              <a:rPr lang="en-US" sz="4000" dirty="0" err="1">
                <a:solidFill>
                  <a:schemeClr val="bg1"/>
                </a:solidFill>
                <a:latin typeface="Arial" panose="020B0604020202020204" pitchFamily="34" charset="0"/>
                <a:cs typeface="Arial" panose="020B0604020202020204" pitchFamily="34" charset="0"/>
              </a:rPr>
              <a:t>Hallelujah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309907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 Goodness of God</a:t>
            </a:r>
          </a:p>
          <a:p>
            <a:pPr marL="0" indent="0" algn="ctr">
              <a:buNone/>
            </a:pPr>
            <a:r>
              <a:rPr lang="en-US" sz="4000" b="1" dirty="0">
                <a:solidFill>
                  <a:schemeClr val="bg1"/>
                </a:solidFill>
                <a:latin typeface="Arial"/>
                <a:ea typeface="+mn-lt"/>
                <a:cs typeface="+mn-lt"/>
              </a:rPr>
              <a:t>(by Bethel)</a:t>
            </a:r>
          </a:p>
        </p:txBody>
      </p:sp>
    </p:spTree>
    <p:extLst>
      <p:ext uri="{BB962C8B-B14F-4D97-AF65-F5344CB8AC3E}">
        <p14:creationId xmlns:p14="http://schemas.microsoft.com/office/powerpoint/2010/main" val="18111120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 love You, Lord For Your mercy never fails me All my days, I've been held in Your hands From the moment</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5166005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that I wake up Until I lay my head Oh, I will sing of the goodness of God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9247881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faithful And all my life You have been so, so good With every breath that I am able Oh, I will sing of the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94321939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of God I love Your voice You have led me through the fire In the darkest night You are close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365045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God (yeah) And all my life You have been faithful (oh) And all my life You have been so, so good With</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00598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every breath that I am able Oh, I will sing of the goodness of God (yeah)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386818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running after It's running after me Your goodness is running after It's running after me With my life laid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29946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will fill me Hey Come fill us up Come fill us up</a:t>
            </a:r>
          </a:p>
          <a:p>
            <a:pPr marL="0" indent="0" algn="ctr">
              <a:buNone/>
            </a:pPr>
            <a:r>
              <a:rPr lang="en-US" sz="4000" dirty="0">
                <a:solidFill>
                  <a:schemeClr val="bg1"/>
                </a:solidFill>
                <a:latin typeface="Arial"/>
                <a:ea typeface="+mn-lt"/>
                <a:cs typeface="+mn-lt"/>
              </a:rPr>
              <a:t>Come fill us up And as the Spirit was moving over</a:t>
            </a:r>
          </a:p>
        </p:txBody>
      </p:sp>
    </p:spTree>
    <p:extLst>
      <p:ext uri="{BB962C8B-B14F-4D97-AF65-F5344CB8AC3E}">
        <p14:creationId xmlns:p14="http://schemas.microsoft.com/office/powerpoint/2010/main" val="33110158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down I'm surrendered now I give You everything</a:t>
            </a:r>
          </a:p>
          <a:p>
            <a:pPr marL="0" indent="0" algn="ctr">
              <a:buNone/>
            </a:pP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520449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me (oh-oh)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 goodness is running after It's running after me Your goodness is running</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814485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after It's running after me With my life laid down I'm surrendered now I give You everything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Your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9604171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goodness is running after It keeps running after me</a:t>
            </a:r>
          </a:p>
          <a:p>
            <a:pPr marL="0" indent="0" algn="ctr">
              <a:buNone/>
            </a:pPr>
            <a:r>
              <a:rPr lang="en-US" sz="4000" dirty="0">
                <a:solidFill>
                  <a:schemeClr val="bg1"/>
                </a:solidFill>
                <a:latin typeface="Arial" panose="020B0604020202020204" pitchFamily="34" charset="0"/>
                <a:ea typeface="+mn-lt"/>
                <a:cs typeface="Arial" panose="020B0604020202020204" pitchFamily="34" charset="0"/>
              </a:rPr>
              <a:t>And all my life You have been faithful And all my life</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7317037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 have been 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a:t>
            </a:r>
          </a:p>
        </p:txBody>
      </p:sp>
    </p:spTree>
    <p:extLst>
      <p:ext uri="{BB962C8B-B14F-4D97-AF65-F5344CB8AC3E}">
        <p14:creationId xmlns:p14="http://schemas.microsoft.com/office/powerpoint/2010/main" val="567140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a:t>
            </a:r>
            <a:r>
              <a:rPr lang="en-US" sz="4000" dirty="0" err="1">
                <a:solidFill>
                  <a:schemeClr val="bg1"/>
                </a:solidFill>
                <a:latin typeface="Arial" panose="020B0604020202020204" pitchFamily="34" charset="0"/>
                <a:ea typeface="+mn-lt"/>
                <a:cs typeface="Arial" panose="020B0604020202020204" pitchFamily="34" charset="0"/>
              </a:rPr>
              <a:t>'Cause</a:t>
            </a:r>
            <a:r>
              <a:rPr lang="en-US" sz="4000" dirty="0">
                <a:solidFill>
                  <a:schemeClr val="bg1"/>
                </a:solidFill>
                <a:latin typeface="Arial" panose="020B0604020202020204" pitchFamily="34" charset="0"/>
                <a:ea typeface="+mn-lt"/>
                <a:cs typeface="Arial" panose="020B0604020202020204" pitchFamily="34" charset="0"/>
              </a:rPr>
              <a:t> all my life You have been faithful And all my life You have been</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16630537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so, so good With every breath that I am able Oh, I'm </a:t>
            </a:r>
            <a:r>
              <a:rPr lang="en-US" sz="4000" dirty="0" err="1">
                <a:solidFill>
                  <a:schemeClr val="bg1"/>
                </a:solidFill>
                <a:latin typeface="Arial" panose="020B0604020202020204" pitchFamily="34" charset="0"/>
                <a:ea typeface="+mn-lt"/>
                <a:cs typeface="Arial" panose="020B0604020202020204" pitchFamily="34" charset="0"/>
              </a:rPr>
              <a:t>gonna</a:t>
            </a:r>
            <a:r>
              <a:rPr lang="en-US" sz="4000" dirty="0">
                <a:solidFill>
                  <a:schemeClr val="bg1"/>
                </a:solidFill>
                <a:latin typeface="Arial" panose="020B0604020202020204" pitchFamily="34" charset="0"/>
                <a:ea typeface="+mn-lt"/>
                <a:cs typeface="Arial" panose="020B0604020202020204" pitchFamily="34" charset="0"/>
              </a:rPr>
              <a:t> sing of the goodness of God Oh, I'm </a:t>
            </a:r>
            <a:r>
              <a:rPr lang="en-US" sz="4000" dirty="0" err="1">
                <a:solidFill>
                  <a:schemeClr val="bg1"/>
                </a:solidFill>
                <a:latin typeface="Arial" panose="020B0604020202020204" pitchFamily="34" charset="0"/>
                <a:ea typeface="+mn-lt"/>
                <a:cs typeface="Arial" panose="020B0604020202020204" pitchFamily="34" charset="0"/>
              </a:rPr>
              <a:t>gonna</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05770321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sing of the goodness of God</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22571342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Cannot Forget the Goodness of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Psalm 11:1-7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September 3,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book with a heart shape on it&#10;&#10;Description automatically generated">
            <a:extLst>
              <a:ext uri="{FF2B5EF4-FFF2-40B4-BE49-F238E27FC236}">
                <a16:creationId xmlns:a16="http://schemas.microsoft.com/office/drawing/2014/main" id="{0BD63C8D-A0C8-AEF6-7799-3C396912DA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769601" y="5791200"/>
            <a:ext cx="1422399" cy="1066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waters Spirit, come move over us (come on) Come rest on us Come rest on us As the Spirit was</a:t>
            </a:r>
          </a:p>
        </p:txBody>
      </p:sp>
    </p:spTree>
    <p:extLst>
      <p:ext uri="{BB962C8B-B14F-4D97-AF65-F5344CB8AC3E}">
        <p14:creationId xmlns:p14="http://schemas.microsoft.com/office/powerpoint/2010/main" val="26502817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In the LORD I put my trust; How can you say to my soul, "Flee as a bird to your mountain"? 2 For look! The wicked bend their bow, They make ready their arrow on the string, That they may shoot secretly at the upright in heart. 3 If the foundations are destroyed, What can the righteous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The LORD is in His holy temple, The LORD's throne is in heaven; His eyes behold, His eyelids test the sons of men. 5 The LORD tests the righteous, But the wicked and the one who loves violence His soul hates. 6 Upon the wicked He will rain coals; Fire and brimstone and a burning wind Shall be the portion of their cup. 7 For the LORD is righteous, He loves righteousness; His countenance beholds the upright.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Word is a Stabilizer in our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David was familiar with difficult situations, and through them all, he learned to trust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the foundations are destroyed, What can the righteous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3:14-19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For this reason I bow my knees to the Father of our Lord Jesus Christ, 15 from whom the whole family in heaven and earth is named, 16 that He would grant you, according to the riches of His glory, to be strengthened with might through His Spirit in the inner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that Christ may dwell in your hearts through faith; that you, being rooted and grounded in love, 18 may be able to comprehend with all the saints what is the width and length and depth and height-- 19 to know the love of Christ which passes knowledge; that you may be filled with all the fullness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14:34-35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Righteousness exalts a nation, But sin is a reproach to any people. 35 The king's favor is toward a wise servant, But his wrath is against him who causes shame.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Psalm 9:17-20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17 The wicked shall be turned into hell, And all the nations that forget God. 18 For the needy shall not always be forgotten; The expectation of the poor shall not perish forever. 19 Arise, O LORD, Do not let man prevail; Let the nations be judged in Your sight. 20 Put them in fear, O LORD, That the nations may know themselves to be but men.</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How should we respond if the foundations are destroyed?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14697</TotalTime>
  <Words>4128</Words>
  <Application>Microsoft Office PowerPoint</Application>
  <PresentationFormat>Widescreen</PresentationFormat>
  <Paragraphs>317</Paragraphs>
  <Slides>140</Slides>
  <Notes>1</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140</vt:i4>
      </vt:variant>
    </vt:vector>
  </HeadingPairs>
  <TitlesOfParts>
    <vt:vector size="153"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772</cp:revision>
  <dcterms:created xsi:type="dcterms:W3CDTF">2009-08-18T08:19:59Z</dcterms:created>
  <dcterms:modified xsi:type="dcterms:W3CDTF">2023-09-02T06:54:13Z</dcterms:modified>
</cp:coreProperties>
</file>