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47"/>
  </p:notesMasterIdLst>
  <p:handoutMasterIdLst>
    <p:handoutMasterId r:id="rId148"/>
  </p:handoutMasterIdLst>
  <p:sldIdLst>
    <p:sldId id="976" r:id="rId5"/>
    <p:sldId id="1014" r:id="rId6"/>
    <p:sldId id="1603" r:id="rId7"/>
    <p:sldId id="1604" r:id="rId8"/>
    <p:sldId id="1043" r:id="rId9"/>
    <p:sldId id="1044" r:id="rId10"/>
    <p:sldId id="1045" r:id="rId11"/>
    <p:sldId id="1004" r:id="rId12"/>
    <p:sldId id="1005" r:id="rId13"/>
    <p:sldId id="1006" r:id="rId14"/>
    <p:sldId id="1405" r:id="rId15"/>
    <p:sldId id="1406" r:id="rId16"/>
    <p:sldId id="1407" r:id="rId17"/>
    <p:sldId id="1408" r:id="rId18"/>
    <p:sldId id="1011" r:id="rId19"/>
    <p:sldId id="1012" r:id="rId20"/>
    <p:sldId id="1013" r:id="rId21"/>
    <p:sldId id="1605" r:id="rId22"/>
    <p:sldId id="1606" r:id="rId23"/>
    <p:sldId id="1274" r:id="rId24"/>
    <p:sldId id="1275" r:id="rId25"/>
    <p:sldId id="1276" r:id="rId26"/>
    <p:sldId id="1277" r:id="rId27"/>
    <p:sldId id="1046" r:id="rId28"/>
    <p:sldId id="1047" r:id="rId29"/>
    <p:sldId id="1048" r:id="rId30"/>
    <p:sldId id="1049" r:id="rId31"/>
    <p:sldId id="1050" r:id="rId32"/>
    <p:sldId id="1051" r:id="rId33"/>
    <p:sldId id="1052" r:id="rId34"/>
    <p:sldId id="1053" r:id="rId35"/>
    <p:sldId id="1054" r:id="rId36"/>
    <p:sldId id="1055" r:id="rId37"/>
    <p:sldId id="1056" r:id="rId38"/>
    <p:sldId id="1057" r:id="rId39"/>
    <p:sldId id="1058" r:id="rId40"/>
    <p:sldId id="1059" r:id="rId41"/>
    <p:sldId id="1060" r:id="rId42"/>
    <p:sldId id="1061" r:id="rId43"/>
    <p:sldId id="454" r:id="rId44"/>
    <p:sldId id="455" r:id="rId45"/>
    <p:sldId id="456" r:id="rId46"/>
    <p:sldId id="457" r:id="rId47"/>
    <p:sldId id="458" r:id="rId48"/>
    <p:sldId id="459" r:id="rId49"/>
    <p:sldId id="1599" r:id="rId50"/>
    <p:sldId id="390" r:id="rId51"/>
    <p:sldId id="391" r:id="rId52"/>
    <p:sldId id="392" r:id="rId53"/>
    <p:sldId id="393" r:id="rId54"/>
    <p:sldId id="394" r:id="rId55"/>
    <p:sldId id="395" r:id="rId56"/>
    <p:sldId id="396" r:id="rId57"/>
    <p:sldId id="397" r:id="rId58"/>
    <p:sldId id="398" r:id="rId59"/>
    <p:sldId id="399" r:id="rId60"/>
    <p:sldId id="1031" r:id="rId61"/>
    <p:sldId id="1032" r:id="rId62"/>
    <p:sldId id="1033" r:id="rId63"/>
    <p:sldId id="1034" r:id="rId64"/>
    <p:sldId id="1035" r:id="rId65"/>
    <p:sldId id="1036" r:id="rId66"/>
    <p:sldId id="1037" r:id="rId67"/>
    <p:sldId id="1038" r:id="rId68"/>
    <p:sldId id="1636" r:id="rId69"/>
    <p:sldId id="1637" r:id="rId70"/>
    <p:sldId id="418" r:id="rId71"/>
    <p:sldId id="419" r:id="rId72"/>
    <p:sldId id="420" r:id="rId73"/>
    <p:sldId id="421" r:id="rId74"/>
    <p:sldId id="422" r:id="rId75"/>
    <p:sldId id="423" r:id="rId76"/>
    <p:sldId id="424" r:id="rId77"/>
    <p:sldId id="425" r:id="rId78"/>
    <p:sldId id="426" r:id="rId79"/>
    <p:sldId id="427" r:id="rId80"/>
    <p:sldId id="428" r:id="rId81"/>
    <p:sldId id="429" r:id="rId82"/>
    <p:sldId id="430" r:id="rId83"/>
    <p:sldId id="431" r:id="rId84"/>
    <p:sldId id="460" r:id="rId85"/>
    <p:sldId id="826" r:id="rId86"/>
    <p:sldId id="999" r:id="rId87"/>
    <p:sldId id="1000" r:id="rId88"/>
    <p:sldId id="1001" r:id="rId89"/>
    <p:sldId id="1608" r:id="rId90"/>
    <p:sldId id="1040" r:id="rId91"/>
    <p:sldId id="464" r:id="rId92"/>
    <p:sldId id="833" r:id="rId93"/>
    <p:sldId id="465" r:id="rId94"/>
    <p:sldId id="373" r:id="rId95"/>
    <p:sldId id="978" r:id="rId96"/>
    <p:sldId id="374" r:id="rId97"/>
    <p:sldId id="979" r:id="rId98"/>
    <p:sldId id="375" r:id="rId99"/>
    <p:sldId id="981" r:id="rId100"/>
    <p:sldId id="980" r:id="rId101"/>
    <p:sldId id="985" r:id="rId102"/>
    <p:sldId id="984" r:id="rId103"/>
    <p:sldId id="1003" r:id="rId104"/>
    <p:sldId id="983" r:id="rId105"/>
    <p:sldId id="1002" r:id="rId106"/>
    <p:sldId id="1016" r:id="rId107"/>
    <p:sldId id="1015" r:id="rId108"/>
    <p:sldId id="1026" r:id="rId109"/>
    <p:sldId id="1025" r:id="rId110"/>
    <p:sldId id="1024" r:id="rId111"/>
    <p:sldId id="1023" r:id="rId112"/>
    <p:sldId id="1022" r:id="rId113"/>
    <p:sldId id="1428" r:id="rId114"/>
    <p:sldId id="1427" r:id="rId115"/>
    <p:sldId id="1426" r:id="rId116"/>
    <p:sldId id="1424" r:id="rId117"/>
    <p:sldId id="1423" r:id="rId118"/>
    <p:sldId id="1425" r:id="rId119"/>
    <p:sldId id="1422" r:id="rId120"/>
    <p:sldId id="1609" r:id="rId121"/>
    <p:sldId id="1610" r:id="rId122"/>
    <p:sldId id="1611" r:id="rId123"/>
    <p:sldId id="1619" r:id="rId124"/>
    <p:sldId id="1612" r:id="rId125"/>
    <p:sldId id="1614" r:id="rId126"/>
    <p:sldId id="1616" r:id="rId127"/>
    <p:sldId id="1618" r:id="rId128"/>
    <p:sldId id="1617" r:id="rId129"/>
    <p:sldId id="1615" r:id="rId130"/>
    <p:sldId id="1629" r:id="rId131"/>
    <p:sldId id="1630" r:id="rId132"/>
    <p:sldId id="1631" r:id="rId133"/>
    <p:sldId id="1632" r:id="rId134"/>
    <p:sldId id="1633" r:id="rId135"/>
    <p:sldId id="1634" r:id="rId136"/>
    <p:sldId id="1635" r:id="rId137"/>
    <p:sldId id="969" r:id="rId138"/>
    <p:sldId id="970" r:id="rId139"/>
    <p:sldId id="971" r:id="rId140"/>
    <p:sldId id="972" r:id="rId141"/>
    <p:sldId id="973" r:id="rId142"/>
    <p:sldId id="974" r:id="rId143"/>
    <p:sldId id="975" r:id="rId144"/>
    <p:sldId id="1597" r:id="rId145"/>
    <p:sldId id="852" r:id="rId14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1" autoAdjust="0"/>
    <p:restoredTop sz="94671" autoAdjust="0"/>
  </p:normalViewPr>
  <p:slideViewPr>
    <p:cSldViewPr>
      <p:cViewPr varScale="1">
        <p:scale>
          <a:sx n="114" d="100"/>
          <a:sy n="114" d="100"/>
        </p:scale>
        <p:origin x="132" y="12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presProps" Target="pres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10/27/2023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10/27/2023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10/27/2023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10/27/2023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10/27/2023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81312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9157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3286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9181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0132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00404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99945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1354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2067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163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8459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10/27/2023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7708296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You are good all the time All the time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1400 BC</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Israelites enter the Promised Land. Prior to that they have been delivered from the hands of the Egyptians and then spent 40 years wandering the desert because of unbelief. Through the Mosaic Covenant they have been given Torah and separated to God as a ‘holy’ nation. The 12 tribes of Israel are allotted their portion of territory.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720 BC</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10 northern tribes are taken into captivity in Assyria. By this time judgment has been prophesied against Judah for their rebellion against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586 BC</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Temple in Jerusalem is destroyed by King Nebuchadnezzar of Babylon on 9th Av in the Hebrew calendar. The third wave of captives (the ﬁrst one was around 606BC) is taken into exile in Babylon. A 70-year exile had been prophesied by Jeremiah.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445 BC</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third wave of Jewish exiles returns to Jerusalem under Nehemiah and the walls of Jerusalem are rebuilt. However a signiﬁcant number choose to stay ‘in exile’.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167 BC</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Temple is deﬁled by Antiochus IV Epiphanes, who sacriﬁces a pig on the altar and halts the Temple worship. Three years later Judas Maccabeus liberates and cleanses the Temple. This is commemorated by the Feast of Chanukkah. The Hasmoneans rule Israel until the Roman invasion.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4BC – 30AD</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earthly life and ministry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Yeshua</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HaMashiach</a:t>
            </a:r>
            <a:r>
              <a:rPr lang="en-US" sz="4000" dirty="0">
                <a:effectLst/>
                <a:latin typeface="Verdana" panose="020B0604030504040204" pitchFamily="34" charset="0"/>
                <a:ea typeface="Calibri" panose="020F0502020204030204" pitchFamily="34" charset="0"/>
                <a:cs typeface="Times New Roman" panose="02020603050405020304" pitchFamily="18" charset="0"/>
              </a:rPr>
              <a:t> (Jesus the Messiah) fulﬁlls more than 300 Old Testament prophecies.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4:1-30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Jesus, being filled with the Holy Spirit, returned from the Jordan and was led by the Spirit into the wilderness, 2 being tempted for forty days by the devil. And in those days He ate nothing, and afterward, when they had ended, He was hungry. 3 And the devil said to Him, "If You are the Son of God, command this stone to become bread."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 But Jesus answered him, saying,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"It is written, 'Man shall not live by bread alone, but by every word of God.' " </a:t>
            </a:r>
            <a:r>
              <a:rPr lang="en-US" sz="3800" dirty="0">
                <a:effectLst/>
                <a:latin typeface="Verdana" panose="020B0604030504040204" pitchFamily="34" charset="0"/>
                <a:ea typeface="Calibri" panose="020F0502020204030204" pitchFamily="34" charset="0"/>
                <a:cs typeface="Times New Roman" panose="02020603050405020304" pitchFamily="18" charset="0"/>
              </a:rPr>
              <a:t>5 Then the devil, taking Him up on a high mountain, showed Him all the kingdoms of the world in a moment of time. 6 And the devil said to Him, "All this authority I will give You, and their glory; for this has been delivered to me, and I give it to whomever I wish. 7 Therefore, if You will worship before me, all will be Yours."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And Jesus answered and said to him,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"Get behind Me, Satan! For it is written, 'You shall worship the LORD your God, and Him only you shall serve.' "</a:t>
            </a:r>
            <a:r>
              <a:rPr lang="en-US" sz="3700" dirty="0">
                <a:effectLst/>
                <a:latin typeface="Verdana" panose="020B0604030504040204" pitchFamily="34" charset="0"/>
                <a:ea typeface="Calibri" panose="020F0502020204030204" pitchFamily="34" charset="0"/>
                <a:cs typeface="Times New Roman" panose="02020603050405020304" pitchFamily="18" charset="0"/>
              </a:rPr>
              <a:t> 9 Then he brought Him to Jerusalem, set Him on the pinnacle of the temple, and said to Him, "If You are the Son of God, throw Yourself down from here. 10 For it is written: 'He shall give His angels charge over You, To keep You,' 11 "and, 'In their hands they shall bear you up, Lest you dash your foot against a stone.' "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Jesus answered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"It has been said, 'You shall not tempt the LORD your God.' "</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Now when the devil had ended every temptation, he departed from Him until an opportune time. 14 Then Jesus returned in the power of the Spirit to Galilee, and news of Him went out through all the surrounding region. 15 And He taught in their synagogues, being glorified by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You are good all the time All the time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So He came to Nazareth, where He had been brought up. And as His custom was, He went into the synagogue on the Sabbath day, and stood up to read. 17 And He was handed the book of the prophet Isaiah. And when He had opened the book, He found the place where it was written: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"The Spirit of the LORD is upon Me, Because He has anointed Me To preach the gospel to the poor; He has sent Me to heal the brokenhearted, To proclaim liberty to the captives And recovery of sight to the blind, To set at liberty those who are oppressed; </a:t>
            </a:r>
            <a:r>
              <a:rPr lang="en-US" sz="4000" dirty="0">
                <a:effectLst/>
                <a:latin typeface="Verdana" panose="020B0604030504040204" pitchFamily="34" charset="0"/>
                <a:ea typeface="Calibri" panose="020F0502020204030204" pitchFamily="34" charset="0"/>
                <a:cs typeface="Times New Roman" panose="02020603050405020304" pitchFamily="18" charset="0"/>
              </a:rPr>
              <a:t>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To proclaim the acceptable year of the LORD." </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Then He closed the book, and gave it back to the attendant and sat down. And the eyes of all who were in the synagogue were fixed on Him. 21 And He began to say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"Today this Scripture is fulfilled in your hearing." </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they will fall by the edge of the sword, and be led away captive into all nations. And Jerusalem will be trampled by Gentiles until the times of the Gentiles are fulfilled. </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2382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70 AD</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second Temple is destroyed by the Romans, again on 9th Av in the Hebrew calendar. Approximately one million Jews are killed and most of the survivors are sold into slavery or scattered into the nations. However, a small remnant of Jewish people remained in the Land throughout the dispersion.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9185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Amos 9:14-15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I will bring back the captives of My people Israel; They shall build the waste cities and inhabit them; They shall plant vineyards and drink wine from them; They shall also make gardens and eat fruit from them. 15 I will plant them in their land, And no longer shall they be pulled up From the land I have given them," Says the LORD your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September 1939 to May 1945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097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May 14th, 1948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last High Commissioner, Sir Alan Cunningham, leaves Palestine and the British Mandate ends. At 4pm David Ben Gurion, the recognized leader of the Jewish people, declares the existence of the sovereign State of Israel, according to UN Resolution 181.</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3481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500" b="1" u="sng" dirty="0">
                <a:effectLst/>
                <a:latin typeface="Verdana" panose="020B0604030504040204" pitchFamily="34" charset="0"/>
                <a:ea typeface="Calibri" panose="020F0502020204030204" pitchFamily="34" charset="0"/>
                <a:cs typeface="Times New Roman" panose="02020603050405020304" pitchFamily="18" charset="0"/>
              </a:rPr>
              <a:t>May 15th, 1948</a:t>
            </a:r>
            <a:endParaRPr lang="en-US" sz="35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Five Arab armies attack the infant State of Israel and war rages for several months. Jordan captures the eastern part of Jerusalem and Israel’s historical heartland, Judea and Samaria. The Jordanians expel or kill the Jews in the territory they conquer, and desecrate the Jewish holy sites. They annexed the territory and rename it ‘the West Bank of Jordan. Their sovereignty over the territory is not recognized by any nation other than Britain and Pakistan. Egypt claims sovereignty over the Gaza Strip.</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19146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500" b="1" u="sng" dirty="0">
                <a:effectLst/>
                <a:latin typeface="Verdana" panose="020B0604030504040204" pitchFamily="34" charset="0"/>
                <a:ea typeface="Calibri" panose="020F0502020204030204" pitchFamily="34" charset="0"/>
                <a:cs typeface="Times New Roman" panose="02020603050405020304" pitchFamily="18" charset="0"/>
              </a:rPr>
              <a:t>June 5th, 1967</a:t>
            </a:r>
            <a:endParaRPr lang="en-US" sz="35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Israel makes a pre-emptive strike against Egypt while President Nasser is preparing another war of annihilation against Israel in conjunction with Syria and Jordan. In defending herself against the invading armies Israel captures the Golan Heights, the Sinai Peninsula, the ‘West Bank’ and ‘East Jerusalem’, including the Temple Mount – the holiest site to the Jewish people. Several years later the Golan Heights and the eastern part of Jerusalem were formally annexed to Israel.</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94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Were All Grafted in By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1257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if some of the branches were broken off, and you, being a wild olive tree, were grafted in among them, and with them became a partaker of the root and fatness of the olive tree"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39793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has chose us so he will see us through our trials and tribulations because of His divine providence for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626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4:12-13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Beloved, do not think it strange concerning the fiery trial which is to try you, as though some strange thing happened to you; 13 but rejoice to the extent that you partake of Christ's sufferings, that when His glory is revealed, you may also be glad with exceeding joy.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91139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My brethren, count it all joy when you fall into various trials, 3 knowing that the testing of your faith produces patience. 4 But let patience have its perfect work, that you may be perfect and complete, lacking nothing. 5 If any of you lacks wisdom, let him ask of God, who gives to all liberally and without reproach, and it will be given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55542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let him ask in faith, with no doubting, for he who doubts is like a wave of the sea driven and tossed by the wind. 7 For let not that man suppose that he will receive anything from the Lord; 8 he is a double-minded man, unstable in all his ways.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38549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Has Equipped His Chosen People From The Same Vultures that physically and spiritually attacked Abraham!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7956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Ephesians 6:10-18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10 Finally, my brethren, be strong in the Lord and in the power of His might. 11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8493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Therefore take up the whole armor of God, that you may be able to withstand in the evil day, and having done all, to stand. 14 Stand therefore, having girded your waist with truth, having put on the breastplate of righteousness, 15 and having shod your feet with the preparation of the gospel of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686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above all, taking the shield of faith with which you will be able to quench all the fiery darts of the wicked one. 17 And take the helmet of salvation, and the sword of the Spirit, which is the word of God; 18 praying always with all prayer and supplication in the Spirit, being watchful to this end with all perseverance and supplication for all the saints--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958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forever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People from every nation and tongue From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r>
              <a:rPr lang="en-US" sz="3500" b="1" u="sng" dirty="0">
                <a:effectLst/>
                <a:latin typeface="Verdana" panose="020B0604030504040204" pitchFamily="34" charset="0"/>
                <a:ea typeface="Calibri" panose="020F0502020204030204" pitchFamily="34" charset="0"/>
                <a:cs typeface="Times New Roman" panose="02020603050405020304" pitchFamily="18" charset="0"/>
              </a:rPr>
              <a:t>Psalm 91</a:t>
            </a:r>
            <a:endParaRPr lang="en-US" sz="35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1 He who dwells in the secret place of the Most High Shall abide under the shadow of the Almighty. 2 I will say of the LORD, "He is my refuge and my fortress; My God, in Him I will trust." 3 Surely He shall deliver you from the snare of the fowler And from the perilous pestilence. 4 He shall cover you with His feathers, And under His wings you shall take refuge; His truth shall be your shield and buckler.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82815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You shall not be afraid of the terror by night, Nor of the arrow that flies by day, 6 Nor of the pestilence that walks in darkness, Nor of the destruction that lays waste at noonday. 7 A thousand may fall at your side, And ten thousand at your right hand; But it shall not come near you. 8 Only with your eyes shall you look, And see the reward of the wicked.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4287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9 Because you have made the LORD, who is my refuge, Even the Most High, your dwelling place, 10 No evil shall befall you, Nor shall any plague come near your dwelling; 11 For He shall give His angels charge over you, To keep you in all your ways. 12 In their hands they shall bear you up, Lest you dash your foot against a stone. 13 You shall tread upon the lion and the cobra, The young lion and the serpent you shall trample underfoot.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73026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"Because he has set his love upon Me, therefore I will deliver him; I will set him on high, because he has known My name. 15 He shall call upon Me, and I will answer him; I will be with him in trouble; I will deliver him and honor him. 16 With long life I will satisfy him, And show him My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327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generation to generation We worship you Hallelujah, Hallelujah We worship you for who you are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worship you Hallelujah, Hallelujah We worship you for who you are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We worship you Hallelujah, Hallelujah We worship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who you are For who you are, for who you are...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You are good You are good all the time All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time You are good You are good all the time All the time You are good You are good all the time All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45035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time You are good You are good all the time All the time You are good.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3691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Lord You Are Good</a:t>
            </a:r>
          </a:p>
          <a:p>
            <a:pPr marL="0" indent="0" algn="ctr">
              <a:buNone/>
            </a:pPr>
            <a:r>
              <a:rPr lang="en-US" sz="4400" b="1" dirty="0">
                <a:solidFill>
                  <a:schemeClr val="bg1"/>
                </a:solidFill>
                <a:latin typeface="Arial"/>
                <a:ea typeface="+mn-lt"/>
                <a:cs typeface="+mn-lt"/>
              </a:rPr>
              <a:t>(by Israel Houghton)</a:t>
            </a:r>
          </a:p>
        </p:txBody>
      </p:sp>
    </p:spTree>
    <p:extLst>
      <p:ext uri="{BB962C8B-B14F-4D97-AF65-F5344CB8AC3E}">
        <p14:creationId xmlns:p14="http://schemas.microsoft.com/office/powerpoint/2010/main" val="181111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144059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517105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67481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99613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496711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1388532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322921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50640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4458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198015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a:t>
            </a:r>
          </a:p>
        </p:txBody>
      </p:sp>
    </p:spTree>
    <p:extLst>
      <p:ext uri="{BB962C8B-B14F-4D97-AF65-F5344CB8AC3E}">
        <p14:creationId xmlns:p14="http://schemas.microsoft.com/office/powerpoint/2010/main" val="251660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566931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268836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1376658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3589721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50908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928816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186512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885392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2004147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4587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People from every nation and tongue From generation to generation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We worship you Hallelujah, Hallelujah We worship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who you are You are good!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Lord You are good</a:t>
            </a:r>
          </a:p>
        </p:txBody>
      </p:sp>
    </p:spTree>
    <p:extLst>
      <p:ext uri="{BB962C8B-B14F-4D97-AF65-F5344CB8AC3E}">
        <p14:creationId xmlns:p14="http://schemas.microsoft.com/office/powerpoint/2010/main" val="13650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Goodness of God”</a:t>
            </a:r>
          </a:p>
          <a:p>
            <a:pPr marL="0" indent="0" algn="ctr">
              <a:buNone/>
            </a:pPr>
            <a:r>
              <a:rPr lang="en-US" sz="4400" b="1" dirty="0">
                <a:solidFill>
                  <a:schemeClr val="bg1"/>
                </a:solidFill>
                <a:latin typeface="Arial"/>
                <a:ea typeface="+mn-lt"/>
                <a:cs typeface="+mn-lt"/>
              </a:rPr>
              <a:t>(Bethel)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1836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love you Lord. For your mercy never fails me. All my days, I’ve been held in your hands. From the</a:t>
            </a:r>
          </a:p>
        </p:txBody>
      </p:sp>
    </p:spTree>
    <p:extLst>
      <p:ext uri="{BB962C8B-B14F-4D97-AF65-F5344CB8AC3E}">
        <p14:creationId xmlns:p14="http://schemas.microsoft.com/office/powerpoint/2010/main" val="23215294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moment when I wake up until I lay my head. Oh, I will sing of the goodness of God. And all my life you </a:t>
            </a:r>
          </a:p>
        </p:txBody>
      </p:sp>
    </p:spTree>
    <p:extLst>
      <p:ext uri="{BB962C8B-B14F-4D97-AF65-F5344CB8AC3E}">
        <p14:creationId xmlns:p14="http://schemas.microsoft.com/office/powerpoint/2010/main" val="655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People from every nation and tongue From generation to generation</a:t>
            </a:r>
          </a:p>
        </p:txBody>
      </p:sp>
    </p:spTree>
    <p:extLst>
      <p:ext uri="{BB962C8B-B14F-4D97-AF65-F5344CB8AC3E}">
        <p14:creationId xmlns:p14="http://schemas.microsoft.com/office/powerpoint/2010/main" val="730059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have been faithful. And all my life you have been so so good. With every breath that I am able. Oh, I will</a:t>
            </a:r>
          </a:p>
        </p:txBody>
      </p:sp>
    </p:spTree>
    <p:extLst>
      <p:ext uri="{BB962C8B-B14F-4D97-AF65-F5344CB8AC3E}">
        <p14:creationId xmlns:p14="http://schemas.microsoft.com/office/powerpoint/2010/main" val="39346637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sing of the Goodness of God. I love your voice. You have led me through the fire. In darkest night. You</a:t>
            </a:r>
          </a:p>
        </p:txBody>
      </p:sp>
    </p:spTree>
    <p:extLst>
      <p:ext uri="{BB962C8B-B14F-4D97-AF65-F5344CB8AC3E}">
        <p14:creationId xmlns:p14="http://schemas.microsoft.com/office/powerpoint/2010/main" val="24169977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close like no other. I’ve known you as a father. I’ve known you as a friend. And I have lived in the </a:t>
            </a:r>
          </a:p>
        </p:txBody>
      </p:sp>
    </p:spTree>
    <p:extLst>
      <p:ext uri="{BB962C8B-B14F-4D97-AF65-F5344CB8AC3E}">
        <p14:creationId xmlns:p14="http://schemas.microsoft.com/office/powerpoint/2010/main" val="22108891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Goodness of God. And all my life you have been faithful. All my life you have been so so good.</a:t>
            </a:r>
          </a:p>
        </p:txBody>
      </p:sp>
    </p:spTree>
    <p:extLst>
      <p:ext uri="{BB962C8B-B14F-4D97-AF65-F5344CB8AC3E}">
        <p14:creationId xmlns:p14="http://schemas.microsoft.com/office/powerpoint/2010/main" val="10868699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every breath that I am able. Oh, I will sing of the goodness of God. You goodness is running after</a:t>
            </a:r>
          </a:p>
        </p:txBody>
      </p:sp>
    </p:spTree>
    <p:extLst>
      <p:ext uri="{BB962C8B-B14F-4D97-AF65-F5344CB8AC3E}">
        <p14:creationId xmlns:p14="http://schemas.microsoft.com/office/powerpoint/2010/main" val="34016095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running after me. Your goodness is running after. It’s running after me. With my life laid down I </a:t>
            </a:r>
          </a:p>
        </p:txBody>
      </p:sp>
    </p:spTree>
    <p:extLst>
      <p:ext uri="{BB962C8B-B14F-4D97-AF65-F5344CB8AC3E}">
        <p14:creationId xmlns:p14="http://schemas.microsoft.com/office/powerpoint/2010/main" val="39950444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now I give you everything. Cause your goodness is running after. It’s running after me.</a:t>
            </a:r>
          </a:p>
        </p:txBody>
      </p:sp>
    </p:spTree>
    <p:extLst>
      <p:ext uri="{BB962C8B-B14F-4D97-AF65-F5344CB8AC3E}">
        <p14:creationId xmlns:p14="http://schemas.microsoft.com/office/powerpoint/2010/main" val="5665979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your goodness is running after. It’s running after me. Your goodness is running after. It’s </a:t>
            </a:r>
          </a:p>
        </p:txBody>
      </p:sp>
    </p:spTree>
    <p:extLst>
      <p:ext uri="{BB962C8B-B14F-4D97-AF65-F5344CB8AC3E}">
        <p14:creationId xmlns:p14="http://schemas.microsoft.com/office/powerpoint/2010/main" val="20338969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me. With my life laid down I surrender now. I give you everything. Cause your goodness is</a:t>
            </a:r>
          </a:p>
        </p:txBody>
      </p:sp>
    </p:spTree>
    <p:extLst>
      <p:ext uri="{BB962C8B-B14F-4D97-AF65-F5344CB8AC3E}">
        <p14:creationId xmlns:p14="http://schemas.microsoft.com/office/powerpoint/2010/main" val="17228688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it’s running after me. And all my life you have been faithful. All my life you have been so </a:t>
            </a:r>
          </a:p>
        </p:txBody>
      </p:sp>
    </p:spTree>
    <p:extLst>
      <p:ext uri="{BB962C8B-B14F-4D97-AF65-F5344CB8AC3E}">
        <p14:creationId xmlns:p14="http://schemas.microsoft.com/office/powerpoint/2010/main" val="86167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We worship you Hallelujah, Hallelujah We worship you for who you are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good. With every breath that </a:t>
            </a:r>
            <a:r>
              <a:rPr lang="en-US" sz="4000" dirty="0" err="1">
                <a:solidFill>
                  <a:schemeClr val="bg1"/>
                </a:solidFill>
                <a:latin typeface="Arial"/>
                <a:ea typeface="+mn-lt"/>
                <a:cs typeface="+mn-lt"/>
              </a:rPr>
              <a:t>Iam</a:t>
            </a:r>
            <a:r>
              <a:rPr lang="en-US" sz="4000" dirty="0">
                <a:solidFill>
                  <a:schemeClr val="bg1"/>
                </a:solidFill>
                <a:latin typeface="Arial"/>
                <a:ea typeface="+mn-lt"/>
                <a:cs typeface="+mn-lt"/>
              </a:rPr>
              <a:t> able. I will sing of the goodness of God.</a:t>
            </a:r>
          </a:p>
        </p:txBody>
      </p:sp>
    </p:spTree>
    <p:extLst>
      <p:ext uri="{BB962C8B-B14F-4D97-AF65-F5344CB8AC3E}">
        <p14:creationId xmlns:p14="http://schemas.microsoft.com/office/powerpoint/2010/main" val="7300827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God’s Sovereign Choices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4:12-13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29,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blue and green background with white text&#10;&#10;Description automatically generated">
            <a:extLst>
              <a:ext uri="{FF2B5EF4-FFF2-40B4-BE49-F238E27FC236}">
                <a16:creationId xmlns:a16="http://schemas.microsoft.com/office/drawing/2014/main" id="{76F5A5E6-8ACA-0C22-E10E-34A6F05EB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12192000" cy="46482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591800" y="5657848"/>
            <a:ext cx="1600200" cy="1200151"/>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4:12-13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Beloved, do not think it strange concerning the fiery trial which is to try you, as though some strange thing happened to you; 13 but rejoice to the extent that you partake of Christ's sufferings, that when His glory is revealed, you may also be glad with exceeding joy.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Sovereign Choices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Genesis 12:1-3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Now the LORD had said to Abram: "Get out of your country, From your family And from your father's house, To a land that I will show you. 2 I will make you a great nation; I will bless you and make your name great; And you shall be a blessing. 3 I will bless those who bless you, And I will curse him who curses you; And in you all the families of the earth shall be blessed."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did not choose Me, but I chose you and appointed you that you should go and bear fruit, and that your fruit should remain, that whatever you ask the Father in My name He may give you" </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96318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who has blessed us with every spiritual blessing in the heavenly places in Christ, 4 just as He chose us in Him before the foundation of the world, that we should be holy and without blame before Him in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having predestined us to adoption as sons by Jesus Christ to Himself, according to the good pleasure of His will, 6 to the praise of the glory of His grace, by which He has made us accepted in the Beloved.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1:26-29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For you see your calling, brethren, that not many wise according to the flesh, not many mighty, not many noble, are called. 27 But God has chosen the foolish things of the world to put to shame the wise, and God has chosen the weak things of the world to put to shame the things which are mighty;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the base things of the world and the things which are despised God has chosen, and the things which are not, to bring to nothing the things that are, 29 that no flesh should glory in His presence.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Spiritual Darkness Will Always Oppose God's Choices!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After these things the word of the LORD came to Abram in a vision, saying, "Do not be afraid, Abram. I am your shield, your exceedingly great reward." 2 But Abram said, "Lord GOD, what will You give me, seeing I go childless, and the heir of my house is Eliezer of Damascus?"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3 Then Abram said, "Look, You have given me no offspring; indeed one born in my house is my heir!" 4 And behold, the word of the LORD came to him, saying, "This one shall not be your heir, but one who will come from your own body shall be your heir." 5 Then He brought him outside and said, "Look now toward heaven, and count the stars if you are able to number them." And He said to him, "So shall your descendants be."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6 And he believed in the LORD, and He accounted it to him for righteousness. 7 Then He said to him, "I am the LORD, who brought you out of Ur of the Chaldeans, to give you this land to inherit it." 8 And he said, "Lord GOD, how shall I know that I will inherit it?" 9 So He said to him, "Bring Me a three-year-old heifer, a three-year-old female goat, a three-year-old ram, a turtledove, and a young pigeon."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Then he brought all these to Him and cut them in two, down the middle, and placed each piece opposite the other; but he did not cut the birds in two. 11 And when the vultures came down on the carcasses, Abram drove them away. 12 Now when the sun was going down, a deep sleep fell upon Abram; and behold, horror and great darkness fell upon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Then He said to Abram: "Know certainly that your descendants will be strangers in a land that is not theirs, and will serve them, and they will afflict them four hundred years. 14 And also the nation whom they serve I will judge; afterward they shall come out with great possessions. 15 Now as for you, you shall go to your fathers in peace; you shall be buried at a good old 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But in the fourth generation they shall return here, for the iniquity of the Amorites is not yet complete." 17 And it came to pass, when the sun went down and it was dark, that behold, there appeared a smoking oven and a burning torch that passed between those pieces. 18 On the same day the LORD made a covenant with Abram, saying: "To your descendants I have given this land, from the river of Egypt to the great river, the River Euphrates—</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the Kenites, the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Kenezzites</a:t>
            </a:r>
            <a:r>
              <a:rPr lang="en-US" sz="3700" dirty="0">
                <a:effectLst/>
                <a:latin typeface="Verdana" panose="020B0604030504040204" pitchFamily="34" charset="0"/>
                <a:ea typeface="Calibri" panose="020F0502020204030204" pitchFamily="34" charset="0"/>
                <a:cs typeface="Times New Roman" panose="02020603050405020304" pitchFamily="18" charset="0"/>
              </a:rPr>
              <a:t>, and the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Kadmonites</a:t>
            </a:r>
            <a:r>
              <a:rPr lang="en-US" sz="3700" dirty="0">
                <a:effectLst/>
                <a:latin typeface="Verdana" panose="020B0604030504040204" pitchFamily="34" charset="0"/>
                <a:ea typeface="Calibri" panose="020F0502020204030204" pitchFamily="34" charset="0"/>
                <a:cs typeface="Times New Roman" panose="02020603050405020304" pitchFamily="18" charset="0"/>
              </a:rPr>
              <a:t>, 20 the Hittites, the Perizzites, and the Rephaim, 21 the Amorites, the Canaanites, the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Girgashites</a:t>
            </a:r>
            <a:r>
              <a:rPr lang="en-US" sz="3700" dirty="0">
                <a:effectLst/>
                <a:latin typeface="Verdana" panose="020B0604030504040204" pitchFamily="34" charset="0"/>
                <a:ea typeface="Calibri" panose="020F0502020204030204" pitchFamily="34" charset="0"/>
                <a:cs typeface="Times New Roman" panose="02020603050405020304" pitchFamily="18" charset="0"/>
              </a:rPr>
              <a:t>, and the Jebusites."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Israel's Persecuted History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15213</TotalTime>
  <Words>5362</Words>
  <Application>Microsoft Office PowerPoint</Application>
  <PresentationFormat>Widescreen</PresentationFormat>
  <Paragraphs>329</Paragraphs>
  <Slides>142</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142</vt:i4>
      </vt:variant>
    </vt:vector>
  </HeadingPairs>
  <TitlesOfParts>
    <vt:vector size="155"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786</cp:revision>
  <dcterms:created xsi:type="dcterms:W3CDTF">2009-08-18T08:19:59Z</dcterms:created>
  <dcterms:modified xsi:type="dcterms:W3CDTF">2023-10-28T02:50:34Z</dcterms:modified>
</cp:coreProperties>
</file>