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022" r:id="rId30"/>
    <p:sldId id="969" r:id="rId31"/>
    <p:sldId id="970" r:id="rId32"/>
    <p:sldId id="971" r:id="rId33"/>
    <p:sldId id="972" r:id="rId34"/>
    <p:sldId id="973" r:id="rId35"/>
    <p:sldId id="974" r:id="rId36"/>
    <p:sldId id="975" r:id="rId37"/>
    <p:sldId id="1597"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84" y="15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13:1-5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"If there arises among you a prophet or a dreamer of dreams, and he gives you a sign or a wonder, 2 and the sign or the wonder comes to pass, of which he spoke to you, saying, 'Let us go after other gods'--which you have not known--'and let us serve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"you shall not listen to the words of that prophet or that dreamer of dreams, for the LORD your God is testing you to know whether you love the LORD your God with all your heart and with all your soul. 4 You shall walk after the LORD your God and fear Him, and keep His commandments and obey His voice, and you shall serve Him and hold fast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that prophet or that dreamer of dreams shall be put to death, because he has spoken in order to turn you away from the LORD your God, who brought you out of the land of Egypt and redeemed you from the house of bondage, to entice you from the way in which the LORD your God commanded you to walk. So you shall put away the evil from your midst.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Deuteronomy 18:15-22</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15 "The LORD your God will raise up for you a Prophet like me from your midst, from your brethren. Him you shall hear, 16 according to all you desired of the LORD your God in Horeb in the day of the assembly, saying, 'Let me not hear again the voice of the LORD my God, nor let me see this great fire anymore, lest I die.' 17 "And the LORD said to me: 'What they have spoken is good.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18 I will raise up for them a Prophet like you from among their brethren, and will put My words in His mouth, and He shall speak to them all that I command Him. 19 And it shall be that whoever will not hear My words, which He speaks in My name, I will require it of him. 20 But the prophet who presumes to speak a word in My name, which I have not commanded him to speak, or who speaks in the name of other gods, that prophet shall die.'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21 "And if you say in your heart, 'How shall we know the word which the LORD has not spoken?'-- 22 when a prophet speaks in the name of the LORD, if the thing does not happen or come to pass, that is the thing which the LORD has not spoken; the prophet has spoken it presumptuously; you shall not be afraid of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By this you know the Spirit of God: Every spirit that confesses that Jesus Christ has come in the flesh is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and every spirit that does not confess that Jesus Christ has come in the flesh is not of God. And this is the spirit of the Antichrist, which you have heard was coming, and is now already in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24:24-26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false </a:t>
            </a:r>
            <a:r>
              <a:rPr lang="en-US" sz="40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christs</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false prophets will rise and show great signs and wonders to deceive, if possible, even the elect.</a:t>
            </a:r>
            <a:r>
              <a:rPr lang="en-US" sz="4000" dirty="0">
                <a:effectLst/>
                <a:latin typeface="Verdana" panose="020B0604030504040204" pitchFamily="34" charset="0"/>
                <a:ea typeface="Calibri" panose="020F0502020204030204" pitchFamily="34" charset="0"/>
                <a:cs typeface="Times New Roman" panose="02020603050405020304" pitchFamily="18" charset="0"/>
              </a:rPr>
              <a:t> 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See, I have told you beforehand.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if they say to you, 'Look, He is in the desert!' do not go out; or 'Look, He is in the inner rooms!' do not believe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Peter 3:3-7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knowing this first: that scoffers will come in the last days, walking according to their own lusts, 4 and saying, "Where is the promise of His coming? For since the fathers fell asleep, all things continue as they were from the beginning of creation." 5 For this they willfully forget: that by the word of God the heavens were of old, and the earth standing out of water and in the water,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is God in the Flesh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4:1-6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11,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BA1A-55F4-996C-1C19-457607227D72}"/>
              </a:ext>
            </a:extLst>
          </p:cNvPr>
          <p:cNvPicPr>
            <a:picLocks noChangeAspect="1"/>
          </p:cNvPicPr>
          <p:nvPr/>
        </p:nvPicPr>
        <p:blipFill>
          <a:blip r:embed="rId2"/>
          <a:stretch>
            <a:fillRect/>
          </a:stretch>
        </p:blipFill>
        <p:spPr>
          <a:xfrm>
            <a:off x="0" y="2737104"/>
            <a:ext cx="12192000"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by which the world that then existed perished, being flooded with water. 7 But the heavens and the earth which are now preserved by the same word, are reserved for fire until the day of judgment and perdition of ungodly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2:7-8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For the mystery of lawlessness is already at work; only He who now restrains will do so until He is taken out of the way. 8 And then the lawless one will be revealed, whom the Lord will consume with the breath of His mouth and destroy with the brightness of His coming.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You are of God, little children, and have overcome them, because He who is in you is greater than he who is in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Spirit expressly says that in latter times some will depart from the faith, giving heed to deceiving spirits and doctrines of demons…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They are of the world. Therefore they speak as of the world, and the world hears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25400"/>
            <a:ext cx="12192000" cy="5511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We are of God. He who knows God hears us; he who is not of God does not hear us. By this we know the spirit of truth and the spirit of error.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14:17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truth, whom the world cannot receive, because it neither sees Him nor knows Him; but you know Him, for He dwells with you and will be in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4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Beloved, do not believe every spirit, but test the spirits, whether they are of God; because many false prophets have gone out into the world. 2 By this you know the Spirit of God: Every spirit that confesses that Jesus Christ has come in the flesh is of God, </a:t>
            </a:r>
          </a:p>
          <a:p>
            <a:pPr marL="0" marR="0" algn="ctr">
              <a:lnSpc>
                <a:spcPct val="115000"/>
              </a:lnSpc>
              <a:spcBef>
                <a:spcPts val="0"/>
              </a:spcBef>
              <a:spcAft>
                <a:spcPts val="0"/>
              </a:spcAft>
            </a:pPr>
            <a:endParaRPr lang="en-US" sz="4000" dirty="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and every spirit that does not confess that Jesus Christ has come in the flesh is not of God. And this is the spirit of the Antichrist, which you have heard was coming, and is now already in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You are of God, little children, and have overcome them, because He who is in you is greater than he who is in the world. 5 They are of the world. Therefore they speak as of the world, and the world hears them. 6 We are of God. He who knows God hears us; he who is not of God does not hear us. By this we know the spirit of truth and the spirit of error.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Beloved, do not believe every spirit, but test the spirits, whether they are of God; because many false prophets have gone out into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14:14-16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the LORD said to me, "The prophets prophesy lies in My name. I have not sent them, commanded them, nor spoken to them; they prophesy to you a false vision, divination, a worthless thing, and the deceit of their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Therefore thus says the LORD concerning the prophets who prophesy in My name, whom I did not send, and who say, 'Sword and famine shall not be in this land'--'By sword and famine those prophets shall be consumed!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And the people to whom they prophesy shall be cast out in the streets of Jerusalem because of the famine and the sword; they will have no one to bury them--them nor their wives, their sons nor their daughters--for I will pour their wickedness 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15247</TotalTime>
  <Words>2019</Words>
  <Application>Microsoft Office PowerPoint</Application>
  <PresentationFormat>Widescreen</PresentationFormat>
  <Paragraphs>121</Paragraphs>
  <Slides>37</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770</cp:revision>
  <dcterms:created xsi:type="dcterms:W3CDTF">2009-08-18T08:19:59Z</dcterms:created>
  <dcterms:modified xsi:type="dcterms:W3CDTF">2023-10-11T18:12:51Z</dcterms:modified>
</cp:coreProperties>
</file>