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8"/>
  </p:notesMasterIdLst>
  <p:handoutMasterIdLst>
    <p:handoutMasterId r:id="rId49"/>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1598" r:id="rId31"/>
    <p:sldId id="1599" r:id="rId32"/>
    <p:sldId id="1600" r:id="rId33"/>
    <p:sldId id="1601" r:id="rId34"/>
    <p:sldId id="1602" r:id="rId35"/>
    <p:sldId id="1603" r:id="rId36"/>
    <p:sldId id="1604" r:id="rId37"/>
    <p:sldId id="1605" r:id="rId38"/>
    <p:sldId id="1597" r:id="rId39"/>
    <p:sldId id="969" r:id="rId40"/>
    <p:sldId id="970" r:id="rId41"/>
    <p:sldId id="971" r:id="rId42"/>
    <p:sldId id="972" r:id="rId43"/>
    <p:sldId id="973" r:id="rId44"/>
    <p:sldId id="974" r:id="rId45"/>
    <p:sldId id="975"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In this is love, not that we loved God, but that He loved us and sent His Son to be the propitiation for our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Greek has four words to depict four different kinds of love: (1) eros for sexual passion, (2) storge for family devotion, (3)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philos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for friendship, and (4) agape for loving-kindness.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you He made alive, who were dead in trespasses and sins, 2 in which you once walked according to the course of this world, according to the prince of the power of the air, the spirit who now works in the sons of disobedience,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among whom also we all once conducted ourselves in the lusts of our flesh, fulfilling the desires of the flesh and of the mind, and were by nature children of wrath, just as the others. 4 But God, who is rich in mercy, because of His great love with which He loved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even when we were dead in trespasses, made us alive together with Christ (by grace you have been saved), 6 and raised us up together, and made us sit together in the heavenly places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having been justified by faith, we have peace with God through our Lord Jesus Christ, 2 through whom also we have access by faith into this grace in which we stand, and rejoice in hope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He Himself is our peace, who has made both one, and has broken down the middle wall of separation, 15 having abolished in His flesh the enmity, that is, the law of commandments contained in ordinances, so as to create in Himself one new man from the two, thus making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that He might reconcile them both to God in one body through the cross, thereby putting to death the enmity. 17 And He came and preached peace to you who were afar off and to those who were near. 18 For through Him we both have access by one Spirit to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Beloved, if God so loved us, we also ought to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No one has seen God at any time. If we love one another, God abides in us, and His love has been perfected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Love is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4:7-16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18,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one has seen God at any time. The only begotten Son, who is in the bosom of the Father, He has declared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33:20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said, "You cannot see My face; for no man shall see Me, and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as His divine power has given to us all things that pertain to life and godliness, through the knowledge of Him who called us by glory and virtue,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by which have been given to us exceedingly great and precious promises, that through these you may be partakers of the divine nature, having escaped the corruption that is in the world through lust.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also for this very reason, giving all diligence, add to your faith virtue, to virtue knowledge, 6 to knowledge self-control, to self-control perseverance, to perseverance godliness, 7 to godliness brotherly kindness, and to brotherly kindness love. 8 For if these things are yours and abound, you will be neither barren nor unfruitful in the knowledge of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By this we know that we abide in Him, and He in us, because He has given us of His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not leave you orphans; I will come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little while longer and the world will see Me no more, but you will see Me. Because I live, you will live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that day you will know that I am in My Father, and you in Me, and I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And we have seen and testify that the Father has sent the Son as Savior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indwelling presence of God’s Spirit and (2) the eyewitness testimonies of the apostles and those who knew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34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Beloved, let us love one another, for love is of God; and everyone who loves is born of God and knows God. 8 He who does not love does not know God, for God is love. 9 In this the love of God was manifested toward us, that God has sent His only begotten Son into the world, that we might live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Whoever confesses that Jesus is the Son of God, God abides in him, and he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646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I do, though you do not believe Me, believe the works, that you may know and believe that the Father is in Me, and I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08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believe that I am in the Father, and the Father in Me? The words that I speak to you I do not speak on My own authority; but the Father who dwells in Me does the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82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they all may be one, as You, Father, are in Me, and I in You; that they also may be one in Us, that the world may believe that You sent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570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they all may be one, as You, Father, are in Me, and I in You; that they also may be one in Us, that the world may believe that You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glory which You gave Me I have given them, that they may be one just as We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328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in them, and You in Me; that they may be made perfect in one, and that the world may know that You have sent Me, and have loved them as You have loved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I desire that they also whom You gave Me may be with Me where I am, that they may behold My glory which You have given Me; for You loved Me before the foundation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845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And we have known and believed the love that God has for us. God is love, and he who abides in love abides in God, and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740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10 In this is love, not that we loved God, but that He loved us and sent His Son to be the propitiation for our sins. 11 Beloved, if God so loved us, we also ought to love one another. 12 No one has seen God at any time. If we love one another, God abides in us, and His love has been perfected in us. 13 By this we know that we abide in Him, and He in us, because He has given us of His Spirit.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14 And we have seen and testify that the Father has sent the Son as Savior of the world. 15 Whoever confesses that Jesus is the Son of God, God abides in him, and he in God. 16 And we have known and believed the love that God has for us. God is love, and he who abides in love abides in God, and God in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Beloved, let us love one another, for love is of God; and everyone who loves is born of God and knows God. 8 He who does not love does not know God, for God is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In this the love of God was manifested toward us, that God has sent His only begotten Son into the world, that we might live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 John 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one has seen God at any time. The only begotten Son, who is in the bosom of the Father, He has declared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15214</TotalTime>
  <Words>2231</Words>
  <Application>Microsoft Office PowerPoint</Application>
  <PresentationFormat>Widescreen</PresentationFormat>
  <Paragraphs>260</Paragraphs>
  <Slides>45</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770</cp:revision>
  <dcterms:created xsi:type="dcterms:W3CDTF">2009-08-18T08:19:59Z</dcterms:created>
  <dcterms:modified xsi:type="dcterms:W3CDTF">2023-10-18T03:42:35Z</dcterms:modified>
</cp:coreProperties>
</file>