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46"/>
  </p:notesMasterIdLst>
  <p:handoutMasterIdLst>
    <p:handoutMasterId r:id="rId147"/>
  </p:handoutMasterIdLst>
  <p:sldIdLst>
    <p:sldId id="976" r:id="rId5"/>
    <p:sldId id="1409" r:id="rId6"/>
    <p:sldId id="1410" r:id="rId7"/>
    <p:sldId id="321" r:id="rId8"/>
    <p:sldId id="322" r:id="rId9"/>
    <p:sldId id="1270" r:id="rId10"/>
    <p:sldId id="1330" r:id="rId11"/>
    <p:sldId id="1331" r:id="rId12"/>
    <p:sldId id="1332" r:id="rId13"/>
    <p:sldId id="1333" r:id="rId14"/>
    <p:sldId id="1334" r:id="rId15"/>
    <p:sldId id="1335" r:id="rId16"/>
    <p:sldId id="1336" r:id="rId17"/>
    <p:sldId id="1337" r:id="rId18"/>
    <p:sldId id="1338" r:id="rId19"/>
    <p:sldId id="1339" r:id="rId20"/>
    <p:sldId id="1340" r:id="rId21"/>
    <p:sldId id="1341" r:id="rId22"/>
    <p:sldId id="1342" r:id="rId23"/>
    <p:sldId id="1233" r:id="rId24"/>
    <p:sldId id="1234" r:id="rId25"/>
    <p:sldId id="1343" r:id="rId26"/>
    <p:sldId id="1344" r:id="rId27"/>
    <p:sldId id="1136" r:id="rId28"/>
    <p:sldId id="1620" r:id="rId29"/>
    <p:sldId id="1621" r:id="rId30"/>
    <p:sldId id="1622" r:id="rId31"/>
    <p:sldId id="1623" r:id="rId32"/>
    <p:sldId id="1624" r:id="rId33"/>
    <p:sldId id="1625" r:id="rId34"/>
    <p:sldId id="1626" r:id="rId35"/>
    <p:sldId id="400" r:id="rId36"/>
    <p:sldId id="401" r:id="rId37"/>
    <p:sldId id="402" r:id="rId38"/>
    <p:sldId id="418" r:id="rId39"/>
    <p:sldId id="419" r:id="rId40"/>
    <p:sldId id="420" r:id="rId41"/>
    <p:sldId id="421" r:id="rId42"/>
    <p:sldId id="422" r:id="rId43"/>
    <p:sldId id="423" r:id="rId44"/>
    <p:sldId id="424" r:id="rId45"/>
    <p:sldId id="425" r:id="rId46"/>
    <p:sldId id="426" r:id="rId47"/>
    <p:sldId id="427" r:id="rId48"/>
    <p:sldId id="428" r:id="rId49"/>
    <p:sldId id="429" r:id="rId50"/>
    <p:sldId id="430" r:id="rId51"/>
    <p:sldId id="431" r:id="rId52"/>
    <p:sldId id="1627" r:id="rId53"/>
    <p:sldId id="1628" r:id="rId54"/>
    <p:sldId id="886" r:id="rId55"/>
    <p:sldId id="432" r:id="rId56"/>
    <p:sldId id="433" r:id="rId57"/>
    <p:sldId id="434" r:id="rId58"/>
    <p:sldId id="435" r:id="rId59"/>
    <p:sldId id="436" r:id="rId60"/>
    <p:sldId id="437" r:id="rId61"/>
    <p:sldId id="438" r:id="rId62"/>
    <p:sldId id="439" r:id="rId63"/>
    <p:sldId id="454" r:id="rId64"/>
    <p:sldId id="455" r:id="rId65"/>
    <p:sldId id="456" r:id="rId66"/>
    <p:sldId id="457" r:id="rId67"/>
    <p:sldId id="458" r:id="rId68"/>
    <p:sldId id="459" r:id="rId69"/>
    <p:sldId id="1599" r:id="rId70"/>
    <p:sldId id="390" r:id="rId71"/>
    <p:sldId id="391" r:id="rId72"/>
    <p:sldId id="392" r:id="rId73"/>
    <p:sldId id="393" r:id="rId74"/>
    <p:sldId id="394" r:id="rId75"/>
    <p:sldId id="395" r:id="rId76"/>
    <p:sldId id="396" r:id="rId77"/>
    <p:sldId id="397" r:id="rId78"/>
    <p:sldId id="398" r:id="rId79"/>
    <p:sldId id="399" r:id="rId80"/>
    <p:sldId id="1598" r:id="rId81"/>
    <p:sldId id="460" r:id="rId82"/>
    <p:sldId id="826" r:id="rId83"/>
    <p:sldId id="999" r:id="rId84"/>
    <p:sldId id="1000" r:id="rId85"/>
    <p:sldId id="1001" r:id="rId86"/>
    <p:sldId id="1608" r:id="rId87"/>
    <p:sldId id="1040" r:id="rId88"/>
    <p:sldId id="464" r:id="rId89"/>
    <p:sldId id="833" r:id="rId90"/>
    <p:sldId id="465" r:id="rId91"/>
    <p:sldId id="373" r:id="rId92"/>
    <p:sldId id="978" r:id="rId93"/>
    <p:sldId id="374" r:id="rId94"/>
    <p:sldId id="979" r:id="rId95"/>
    <p:sldId id="375" r:id="rId96"/>
    <p:sldId id="981" r:id="rId97"/>
    <p:sldId id="980" r:id="rId98"/>
    <p:sldId id="985" r:id="rId99"/>
    <p:sldId id="984" r:id="rId100"/>
    <p:sldId id="1003" r:id="rId101"/>
    <p:sldId id="983" r:id="rId102"/>
    <p:sldId id="1002" r:id="rId103"/>
    <p:sldId id="1016" r:id="rId104"/>
    <p:sldId id="1015" r:id="rId105"/>
    <p:sldId id="1026" r:id="rId106"/>
    <p:sldId id="1025" r:id="rId107"/>
    <p:sldId id="1024" r:id="rId108"/>
    <p:sldId id="1023" r:id="rId109"/>
    <p:sldId id="1022" r:id="rId110"/>
    <p:sldId id="1428" r:id="rId111"/>
    <p:sldId id="1427" r:id="rId112"/>
    <p:sldId id="1426" r:id="rId113"/>
    <p:sldId id="1425" r:id="rId114"/>
    <p:sldId id="1424" r:id="rId115"/>
    <p:sldId id="1423" r:id="rId116"/>
    <p:sldId id="1422" r:id="rId117"/>
    <p:sldId id="1609" r:id="rId118"/>
    <p:sldId id="1610" r:id="rId119"/>
    <p:sldId id="1611" r:id="rId120"/>
    <p:sldId id="1619" r:id="rId121"/>
    <p:sldId id="1612" r:id="rId122"/>
    <p:sldId id="1614" r:id="rId123"/>
    <p:sldId id="1616" r:id="rId124"/>
    <p:sldId id="1618" r:id="rId125"/>
    <p:sldId id="1617" r:id="rId126"/>
    <p:sldId id="1615" r:id="rId127"/>
    <p:sldId id="1421" r:id="rId128"/>
    <p:sldId id="1420" r:id="rId129"/>
    <p:sldId id="1419" r:id="rId130"/>
    <p:sldId id="1418" r:id="rId131"/>
    <p:sldId id="1417" r:id="rId132"/>
    <p:sldId id="1416" r:id="rId133"/>
    <p:sldId id="1415" r:id="rId134"/>
    <p:sldId id="1414" r:id="rId135"/>
    <p:sldId id="1413" r:id="rId136"/>
    <p:sldId id="969" r:id="rId137"/>
    <p:sldId id="970" r:id="rId138"/>
    <p:sldId id="971" r:id="rId139"/>
    <p:sldId id="972" r:id="rId140"/>
    <p:sldId id="973" r:id="rId141"/>
    <p:sldId id="974" r:id="rId142"/>
    <p:sldId id="975" r:id="rId143"/>
    <p:sldId id="1597" r:id="rId144"/>
    <p:sldId id="852" r:id="rId14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viewProps" Target="viewProp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10/14/2023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212483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8228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10/14/2023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646086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675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475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421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680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9281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0701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284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071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81312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9157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73286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9181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00132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00404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99945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1354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2067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5163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8459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10/14/2023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767463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7708296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7977296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5:16-18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Rejoice always, 17 pray without ceasing, 18 in everything give thanks; for this is the will of God in Christ Jesus for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13:20-22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Now may the God of peace who brought up our Lord Jesus from the dead, that great Shepherd of the sheep, through the blood of the everlasting covenant, 21 make you complete in every good work to do His will, working in you what is well pleasing in His sight, through Jesus Christ, to whom be glory forever and ever.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Remain Faithful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5:32-33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32 "Therefore you shall be careful to do as the LORD your God has commanded you; you shall not turn aside to the right hand or to the left. 33 You shall walk in all the ways which the LORD your God has commanded you, that you may live and that it may be well with you, and that you may prolong your days in the land which you shall possess.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let him who thinks he stands take heed lest he fall. 13 No temptation has overtaken you except such as is common to man; but God is faithful, who will not allow you to be tempted beyond what you are able, but with the temptation will also make the way of escape, that you may be able to bear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Stay in Fellowship With One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55:14</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(Living Bible Translation)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“What fellowship we had, what wonderful discussions as we walked together to the Temple of the Lord on holy days.”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if we walk in the light as He is in the light, we have fellowship with one another, and the blood of Jesus Christ His Son cleanses us from all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10:24-25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And let us consider one another in order to stir up love and good works, 25 not forsaking the assembling of ourselves together, as is the manner of some, but exhorting one another, and so much the more as you see the Day approaching.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Get Up When You Fall Down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8246540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a righteous man may fall seven times And rise again, But the wicked shall fall by calamity.”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37:23-24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The steps of a good man are ordered by the LORD, And He delights in his way. 24 Though he fall, he shall not be utterly cast down; For the LORD upholds him with His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2382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4:8-10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We are hard pressed on every side, yet not crushed; we are perplexed, but not in despair; 9 persecuted, but not forsaken; struck down, but not destroyed-- 10 always carrying about in the body the dying of the Lord Jesus, that the life of Jesus also may be manifested in our body.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9185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Stay in Fellowship with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7097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vine, you are the branches. He who abides in Me, and I in him, bears much fruit; for without Me you can do nothing.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anyone does not abide in Me, he is cast out as a branch and is withered; and they gather them and throw them into the fire, and they are burned.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63481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abide in Me, and My words abide in you, you will ask what you desire, and it shall be done for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By this My Father is glorified, that you bear much fruit; so you will be My disciples.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19146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Anticipate the Lord’s Return with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Great Joy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9432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14:1-6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not your heart be troubled; you believe in God, believe also in Me.</a:t>
            </a:r>
            <a:r>
              <a:rPr lang="en-US" sz="3700" dirty="0">
                <a:effectLst/>
                <a:latin typeface="Verdana" panose="020B0604030504040204" pitchFamily="34" charset="0"/>
                <a:ea typeface="Calibri" panose="020F0502020204030204" pitchFamily="34" charset="0"/>
                <a:cs typeface="Times New Roman" panose="02020603050405020304" pitchFamily="18" charset="0"/>
              </a:rPr>
              <a:t> 2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In My Father's house are many mansions; if it were not so, I would have told you. I go to prepare a place for you.</a:t>
            </a:r>
            <a:r>
              <a:rPr lang="en-US" sz="3700" dirty="0">
                <a:effectLst/>
                <a:latin typeface="Verdana" panose="020B0604030504040204" pitchFamily="34" charset="0"/>
                <a:ea typeface="Calibri" panose="020F0502020204030204" pitchFamily="34" charset="0"/>
                <a:cs typeface="Times New Roman" panose="02020603050405020304" pitchFamily="18" charset="0"/>
              </a:rPr>
              <a:t> 3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if I go and prepare a place for you, I will come again and receive you to Myself; that where I am, there you may be also.</a:t>
            </a:r>
            <a:r>
              <a:rPr lang="en-US" sz="3700" dirty="0">
                <a:effectLst/>
                <a:latin typeface="Verdana" panose="020B0604030504040204" pitchFamily="34" charset="0"/>
                <a:ea typeface="Calibri" panose="020F0502020204030204" pitchFamily="34" charset="0"/>
                <a:cs typeface="Times New Roman" panose="02020603050405020304" pitchFamily="18" charset="0"/>
              </a:rPr>
              <a:t> 4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where I go you know, and the way you know."</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1257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Thomas said to Him, "Lord, we do not know where You are going, and how can we know the way?" 6 Jesus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way, the truth, and the life. No one comes to the Father except through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39793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2:11-15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the grace of God that brings salvation has appeared to all men, 12 teaching us that, denying ungodliness and worldly lusts, we should live soberly, righteously, and godly in the present age, 13 looking for the blessed hope and glorious appearing of our great God and Savior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56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5421628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who gave Himself for us, that He might redeem us from every lawless deed and purify for Himself His own special people, zealous for good works. 15 Speak these things, exhort, and rebuke with all authority. Let no one despise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91139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3:20-21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55542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Are You as Prepared as Can Be?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38549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It’s Time to Get Ready Now!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7956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4:13-18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5497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7009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5638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Revelation 20:4-6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4 And I saw thrones, and they sat on them, and judgment was committed to them. Then I saw the souls of those who had been beheaded for their witness to Jesus and for the word of God, who had not worshiped the beast or his image, and had not received his mark on their foreheads or on their hands. And they lived and reigned with Christ for a thousand years.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6810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But the rest of the dead did not live again until the thousand years were finished. This is the first resurrection. 6 Blessed and holy is he who has part in the first resurrection. Over such the second death has no power, but they shall be priests of God and of Christ, and shall reign with Him a thousand years.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2739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2107"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Dare any of you, having a matter against another, go to law before the unrighteous, and not before the saints? 2 Do you not know that the saints will judge the world? And if the world will be judged by you, are you unworthy to judge the smallest matters? 3 Do you not know that we shall judge angels? How much more, things that pertain to this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859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26903288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I saw a new heaven and a new earth, for the first heaven and the first earth had passed away. Also there was no more sea. 2 Then I, John, saw the holy city, New Jerusalem, coming down out of heaven from God, prepared as a bride adorned for her husband.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3221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3779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Then He who sat on the throne said, "Behold, I make all things new." And He said to me, "Write, for these words are true and faithful." 6 And He said to me, "It is done! I am the Alpha and the Omega, the Beginning and the End. I will give of the fountain of the water of life freely to him who thirsts. 7 He who overcomes shall inherit all things, and I will be his God and he shall be My son.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726560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9611771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386387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61131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393572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90108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38297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above all names Be exalted now in the heavens As Your glory fills this place You alone deserve 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You’re the name above all names Worthy is Your name, Jesus You deserve the praise Worthy is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name Worthy is Your name, Jesus You deserve the praise Worthy is Your name Worthy is Your</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name, Jesus You deserve the praise Worthy is Your name Worthy is Your name, Jesus You deserve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praise Worthy is Your name Oh, oh</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546580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”No Longer Slaves”</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908137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unravel me. With a melody. You surround me with song of deliverance. From my enemies.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all </a:t>
            </a:r>
          </a:p>
        </p:txBody>
      </p:sp>
    </p:spTree>
    <p:extLst>
      <p:ext uri="{BB962C8B-B14F-4D97-AF65-F5344CB8AC3E}">
        <p14:creationId xmlns:p14="http://schemas.microsoft.com/office/powerpoint/2010/main" val="3500438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fears are gone.. I’m no longer a slave to fear. I am a child of God. I’m no longer a slave to fear.</a:t>
            </a:r>
          </a:p>
        </p:txBody>
      </p:sp>
    </p:spTree>
    <p:extLst>
      <p:ext uri="{BB962C8B-B14F-4D97-AF65-F5344CB8AC3E}">
        <p14:creationId xmlns:p14="http://schemas.microsoft.com/office/powerpoint/2010/main" val="2611015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From my mother’s womb you have chosen me. Love has called my name.</a:t>
            </a:r>
          </a:p>
        </p:txBody>
      </p:sp>
    </p:spTree>
    <p:extLst>
      <p:ext uri="{BB962C8B-B14F-4D97-AF65-F5344CB8AC3E}">
        <p14:creationId xmlns:p14="http://schemas.microsoft.com/office/powerpoint/2010/main" val="586234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been born again. Into your family. Your blood flows through my veins. I’m no longer slave to fear</a:t>
            </a:r>
          </a:p>
        </p:txBody>
      </p:sp>
    </p:spTree>
    <p:extLst>
      <p:ext uri="{BB962C8B-B14F-4D97-AF65-F5344CB8AC3E}">
        <p14:creationId xmlns:p14="http://schemas.microsoft.com/office/powerpoint/2010/main" val="48884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I’m no longer a slave to fear. I am a child of God.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 Ooh ,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a:t>
            </a:r>
          </a:p>
        </p:txBody>
      </p:sp>
    </p:spTree>
    <p:extLst>
      <p:ext uri="{BB962C8B-B14F-4D97-AF65-F5344CB8AC3E}">
        <p14:creationId xmlns:p14="http://schemas.microsoft.com/office/powerpoint/2010/main" val="3110315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 You split the sea so I could walk right through it. My fears are drowned in perfect Love.</a:t>
            </a:r>
          </a:p>
        </p:txBody>
      </p:sp>
    </p:spTree>
    <p:extLst>
      <p:ext uri="{BB962C8B-B14F-4D97-AF65-F5344CB8AC3E}">
        <p14:creationId xmlns:p14="http://schemas.microsoft.com/office/powerpoint/2010/main" val="730136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rescue me. So I could stand and say. I am a child of God. You split the sea so I could walk right</a:t>
            </a:r>
          </a:p>
        </p:txBody>
      </p:sp>
    </p:spTree>
    <p:extLst>
      <p:ext uri="{BB962C8B-B14F-4D97-AF65-F5344CB8AC3E}">
        <p14:creationId xmlns:p14="http://schemas.microsoft.com/office/powerpoint/2010/main" val="2904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it. My fears are drowned in perfect love. You rescued me. So I could stand and say. I am a child</a:t>
            </a:r>
          </a:p>
        </p:txBody>
      </p:sp>
    </p:spTree>
    <p:extLst>
      <p:ext uri="{BB962C8B-B14F-4D97-AF65-F5344CB8AC3E}">
        <p14:creationId xmlns:p14="http://schemas.microsoft.com/office/powerpoint/2010/main" val="4216385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god. I am a child of God. Yes I am a child of God.</a:t>
            </a:r>
          </a:p>
        </p:txBody>
      </p:sp>
    </p:spTree>
    <p:extLst>
      <p:ext uri="{BB962C8B-B14F-4D97-AF65-F5344CB8AC3E}">
        <p14:creationId xmlns:p14="http://schemas.microsoft.com/office/powerpoint/2010/main" val="1005095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a:solidFill>
                  <a:schemeClr val="bg1"/>
                </a:solidFill>
                <a:latin typeface="Arial"/>
                <a:ea typeface="+mn-lt"/>
                <a:cs typeface="+mn-lt"/>
              </a:rPr>
              <a:t>Goodness of God”</a:t>
            </a:r>
          </a:p>
          <a:p>
            <a:pPr marL="0" indent="0" algn="ctr">
              <a:buNone/>
            </a:pPr>
            <a:r>
              <a:rPr lang="en-US" sz="4400" b="1" dirty="0">
                <a:solidFill>
                  <a:schemeClr val="bg1"/>
                </a:solidFill>
                <a:latin typeface="Arial"/>
                <a:ea typeface="+mn-lt"/>
                <a:cs typeface="+mn-lt"/>
              </a:rPr>
              <a:t>(Bethel)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1836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love you Lord. For your mercy never fails me. All my days, I’ve been held in your hands. From the</a:t>
            </a:r>
          </a:p>
        </p:txBody>
      </p:sp>
    </p:spTree>
    <p:extLst>
      <p:ext uri="{BB962C8B-B14F-4D97-AF65-F5344CB8AC3E}">
        <p14:creationId xmlns:p14="http://schemas.microsoft.com/office/powerpoint/2010/main" val="2321529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moment when I wake up until I lay my head. Oh, I will sing of the goodness of God. And all my life you </a:t>
            </a:r>
          </a:p>
        </p:txBody>
      </p:sp>
    </p:spTree>
    <p:extLst>
      <p:ext uri="{BB962C8B-B14F-4D97-AF65-F5344CB8AC3E}">
        <p14:creationId xmlns:p14="http://schemas.microsoft.com/office/powerpoint/2010/main" val="6552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have been faithful. And all my life you have been so so good. With every breath that I am able. Oh, I will</a:t>
            </a:r>
          </a:p>
        </p:txBody>
      </p:sp>
    </p:spTree>
    <p:extLst>
      <p:ext uri="{BB962C8B-B14F-4D97-AF65-F5344CB8AC3E}">
        <p14:creationId xmlns:p14="http://schemas.microsoft.com/office/powerpoint/2010/main" val="3934663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sing of the Goodness of God. I love your voice. You have led me through the fire. In darkest night. You</a:t>
            </a:r>
          </a:p>
        </p:txBody>
      </p:sp>
    </p:spTree>
    <p:extLst>
      <p:ext uri="{BB962C8B-B14F-4D97-AF65-F5344CB8AC3E}">
        <p14:creationId xmlns:p14="http://schemas.microsoft.com/office/powerpoint/2010/main" val="241699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close like no other. I’ve known you as a father. I’ve known you as a friend. And I have lived in the </a:t>
            </a:r>
          </a:p>
        </p:txBody>
      </p:sp>
    </p:spTree>
    <p:extLst>
      <p:ext uri="{BB962C8B-B14F-4D97-AF65-F5344CB8AC3E}">
        <p14:creationId xmlns:p14="http://schemas.microsoft.com/office/powerpoint/2010/main" val="2210889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Goodness of God. And all my life you have been faithful. All my life you have been so so good.</a:t>
            </a:r>
          </a:p>
        </p:txBody>
      </p:sp>
    </p:spTree>
    <p:extLst>
      <p:ext uri="{BB962C8B-B14F-4D97-AF65-F5344CB8AC3E}">
        <p14:creationId xmlns:p14="http://schemas.microsoft.com/office/powerpoint/2010/main" val="1086869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every breath that I am able. Oh, I will sing of the goodness of God. You goodness is running after</a:t>
            </a:r>
          </a:p>
        </p:txBody>
      </p:sp>
    </p:spTree>
    <p:extLst>
      <p:ext uri="{BB962C8B-B14F-4D97-AF65-F5344CB8AC3E}">
        <p14:creationId xmlns:p14="http://schemas.microsoft.com/office/powerpoint/2010/main" val="3401609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running after me. Your goodness is running after. It’s running after me. With my life laid down I </a:t>
            </a:r>
          </a:p>
        </p:txBody>
      </p:sp>
    </p:spTree>
    <p:extLst>
      <p:ext uri="{BB962C8B-B14F-4D97-AF65-F5344CB8AC3E}">
        <p14:creationId xmlns:p14="http://schemas.microsoft.com/office/powerpoint/2010/main" val="3995044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now I give you everything. Cause your goodness is running after. It’s running after me.</a:t>
            </a:r>
          </a:p>
        </p:txBody>
      </p:sp>
    </p:spTree>
    <p:extLst>
      <p:ext uri="{BB962C8B-B14F-4D97-AF65-F5344CB8AC3E}">
        <p14:creationId xmlns:p14="http://schemas.microsoft.com/office/powerpoint/2010/main" val="566597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Cause your goodness is running after. It’s running after me. Your goodness is running after. It’s </a:t>
            </a:r>
          </a:p>
        </p:txBody>
      </p:sp>
    </p:spTree>
    <p:extLst>
      <p:ext uri="{BB962C8B-B14F-4D97-AF65-F5344CB8AC3E}">
        <p14:creationId xmlns:p14="http://schemas.microsoft.com/office/powerpoint/2010/main" val="2033896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me. With my life laid down I surrender now. I give you everything. Cause your goodness is</a:t>
            </a:r>
          </a:p>
        </p:txBody>
      </p:sp>
    </p:spTree>
    <p:extLst>
      <p:ext uri="{BB962C8B-B14F-4D97-AF65-F5344CB8AC3E}">
        <p14:creationId xmlns:p14="http://schemas.microsoft.com/office/powerpoint/2010/main" val="1722868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it’s running after me. And all my life you have been faithful. All my life you have been so </a:t>
            </a:r>
          </a:p>
        </p:txBody>
      </p:sp>
    </p:spTree>
    <p:extLst>
      <p:ext uri="{BB962C8B-B14F-4D97-AF65-F5344CB8AC3E}">
        <p14:creationId xmlns:p14="http://schemas.microsoft.com/office/powerpoint/2010/main" val="861671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good. With every breath that </a:t>
            </a:r>
            <a:r>
              <a:rPr lang="en-US" sz="4000" dirty="0" err="1">
                <a:solidFill>
                  <a:schemeClr val="bg1"/>
                </a:solidFill>
                <a:latin typeface="Arial"/>
                <a:ea typeface="+mn-lt"/>
                <a:cs typeface="+mn-lt"/>
              </a:rPr>
              <a:t>Iam</a:t>
            </a:r>
            <a:r>
              <a:rPr lang="en-US" sz="4000" dirty="0">
                <a:solidFill>
                  <a:schemeClr val="bg1"/>
                </a:solidFill>
                <a:latin typeface="Arial"/>
                <a:ea typeface="+mn-lt"/>
                <a:cs typeface="+mn-lt"/>
              </a:rPr>
              <a:t> able. I will sing of the goodness of God.</a:t>
            </a:r>
          </a:p>
        </p:txBody>
      </p:sp>
    </p:spTree>
    <p:extLst>
      <p:ext uri="{BB962C8B-B14F-4D97-AF65-F5344CB8AC3E}">
        <p14:creationId xmlns:p14="http://schemas.microsoft.com/office/powerpoint/2010/main" val="730082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“Revelation Song”</a:t>
            </a:r>
          </a:p>
          <a:p>
            <a:pPr marL="0" indent="0" algn="ctr">
              <a:buNone/>
            </a:pPr>
            <a:r>
              <a:rPr lang="en-US" sz="4400" b="1" dirty="0">
                <a:solidFill>
                  <a:schemeClr val="bg1"/>
                </a:solidFill>
                <a:latin typeface="Arial"/>
                <a:ea typeface="+mn-lt"/>
                <a:cs typeface="+mn-lt"/>
              </a:rPr>
              <a:t>(Kari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p>
        </p:txBody>
      </p:sp>
    </p:spTree>
    <p:extLst>
      <p:ext uri="{BB962C8B-B14F-4D97-AF65-F5344CB8AC3E}">
        <p14:creationId xmlns:p14="http://schemas.microsoft.com/office/powerpoint/2010/main" val="2878871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is the Lamb who was slain. Holy holy is </a:t>
            </a:r>
            <a:r>
              <a:rPr lang="en-US" sz="4000" dirty="0" err="1">
                <a:solidFill>
                  <a:schemeClr val="bg1"/>
                </a:solidFill>
                <a:latin typeface="Arial"/>
                <a:ea typeface="+mn-lt"/>
                <a:cs typeface="+mn-lt"/>
              </a:rPr>
              <a:t>he.Sing</a:t>
            </a:r>
            <a:r>
              <a:rPr lang="en-US" sz="4000" dirty="0">
                <a:solidFill>
                  <a:schemeClr val="bg1"/>
                </a:solidFill>
                <a:latin typeface="Arial"/>
                <a:ea typeface="+mn-lt"/>
                <a:cs typeface="+mn-lt"/>
              </a:rPr>
              <a:t> a new </a:t>
            </a:r>
            <a:r>
              <a:rPr lang="en-US" sz="4000" dirty="0" err="1">
                <a:solidFill>
                  <a:schemeClr val="bg1"/>
                </a:solidFill>
                <a:latin typeface="Arial"/>
                <a:ea typeface="+mn-lt"/>
                <a:cs typeface="+mn-lt"/>
              </a:rPr>
              <a:t>songto</a:t>
            </a:r>
            <a:r>
              <a:rPr lang="en-US" sz="4000" dirty="0">
                <a:solidFill>
                  <a:schemeClr val="bg1"/>
                </a:solidFill>
                <a:latin typeface="Arial"/>
                <a:ea typeface="+mn-lt"/>
                <a:cs typeface="+mn-lt"/>
              </a:rPr>
              <a:t> him who sits on Heaven’s </a:t>
            </a:r>
          </a:p>
        </p:txBody>
      </p:sp>
    </p:spTree>
    <p:extLst>
      <p:ext uri="{BB962C8B-B14F-4D97-AF65-F5344CB8AC3E}">
        <p14:creationId xmlns:p14="http://schemas.microsoft.com/office/powerpoint/2010/main" val="1892982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Mercy seat. Worthy is the Lamb who was slain. Holy, holy is he. Sing a new song to him who sits on</a:t>
            </a:r>
          </a:p>
        </p:txBody>
      </p:sp>
    </p:spTree>
    <p:extLst>
      <p:ext uri="{BB962C8B-B14F-4D97-AF65-F5344CB8AC3E}">
        <p14:creationId xmlns:p14="http://schemas.microsoft.com/office/powerpoint/2010/main" val="101439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Heaven’s mercy seat.  Holy, Holy, holy is the Lord God almighty. Who was and is to come. With all</a:t>
            </a:r>
          </a:p>
        </p:txBody>
      </p:sp>
    </p:spTree>
    <p:extLst>
      <p:ext uri="{BB962C8B-B14F-4D97-AF65-F5344CB8AC3E}">
        <p14:creationId xmlns:p14="http://schemas.microsoft.com/office/powerpoint/2010/main" val="979948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Creation I sing. Praise to the King of Kings. You are my everything and I will Adore you. Clothed in</a:t>
            </a:r>
          </a:p>
        </p:txBody>
      </p:sp>
    </p:spTree>
    <p:extLst>
      <p:ext uri="{BB962C8B-B14F-4D97-AF65-F5344CB8AC3E}">
        <p14:creationId xmlns:p14="http://schemas.microsoft.com/office/powerpoint/2010/main" val="1841629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Rainbows of living color. Flashes of lightning rolls of thunder. Blessing and honor strength and glory and</a:t>
            </a:r>
          </a:p>
        </p:txBody>
      </p:sp>
    </p:spTree>
    <p:extLst>
      <p:ext uri="{BB962C8B-B14F-4D97-AF65-F5344CB8AC3E}">
        <p14:creationId xmlns:p14="http://schemas.microsoft.com/office/powerpoint/2010/main" val="12877110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be. To you the only wise King. Holy, holy, holy is the Lord god Almighty. Who was and is to come.</a:t>
            </a:r>
          </a:p>
        </p:txBody>
      </p:sp>
    </p:spTree>
    <p:extLst>
      <p:ext uri="{BB962C8B-B14F-4D97-AF65-F5344CB8AC3E}">
        <p14:creationId xmlns:p14="http://schemas.microsoft.com/office/powerpoint/2010/main" val="4134696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all Creation I sing praise to the King of Kings. You are my everything and I will adore you. Filled</a:t>
            </a:r>
          </a:p>
        </p:txBody>
      </p:sp>
    </p:spTree>
    <p:extLst>
      <p:ext uri="{BB962C8B-B14F-4D97-AF65-F5344CB8AC3E}">
        <p14:creationId xmlns:p14="http://schemas.microsoft.com/office/powerpoint/2010/main" val="3074858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wonder. Awe struck Wonder at the mention of your name. Jesus your name is power, breath and </a:t>
            </a:r>
          </a:p>
        </p:txBody>
      </p:sp>
    </p:spTree>
    <p:extLst>
      <p:ext uri="{BB962C8B-B14F-4D97-AF65-F5344CB8AC3E}">
        <p14:creationId xmlns:p14="http://schemas.microsoft.com/office/powerpoint/2010/main" val="2878320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Living water. Such a marvelous mystery.  </a:t>
            </a:r>
            <a:r>
              <a:rPr lang="en-US" sz="4000" dirty="0" err="1">
                <a:solidFill>
                  <a:schemeClr val="bg1"/>
                </a:solidFill>
                <a:latin typeface="Arial"/>
                <a:ea typeface="+mn-lt"/>
                <a:cs typeface="+mn-lt"/>
              </a:rPr>
              <a:t>Holy,holy</a:t>
            </a:r>
            <a:r>
              <a:rPr lang="en-US" sz="4000" dirty="0">
                <a:solidFill>
                  <a:schemeClr val="bg1"/>
                </a:solidFill>
                <a:latin typeface="Arial"/>
                <a:ea typeface="+mn-lt"/>
                <a:cs typeface="+mn-lt"/>
              </a:rPr>
              <a:t>, holy is the Lord God almighty. Who was and is and is </a:t>
            </a:r>
          </a:p>
        </p:txBody>
      </p:sp>
    </p:spTree>
    <p:extLst>
      <p:ext uri="{BB962C8B-B14F-4D97-AF65-F5344CB8AC3E}">
        <p14:creationId xmlns:p14="http://schemas.microsoft.com/office/powerpoint/2010/main" val="25602242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come. With all creation I sing. Praise to the king of Kings. You are my everything. And I will Adore you.</a:t>
            </a:r>
          </a:p>
        </p:txBody>
      </p:sp>
    </p:spTree>
    <p:extLst>
      <p:ext uri="{BB962C8B-B14F-4D97-AF65-F5344CB8AC3E}">
        <p14:creationId xmlns:p14="http://schemas.microsoft.com/office/powerpoint/2010/main" val="340448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3211766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81464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771685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809999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9070520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420681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936326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0724717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713519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5937288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7646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3097179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22245283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2119862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10988356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289603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7045763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1137809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37992683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1518959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Radical Times Requires Radical Measures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Matthew 24:1-35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15,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large black cloud of smoke in the sky&#10;&#10;Description automatically generated">
            <a:extLst>
              <a:ext uri="{FF2B5EF4-FFF2-40B4-BE49-F238E27FC236}">
                <a16:creationId xmlns:a16="http://schemas.microsoft.com/office/drawing/2014/main" id="{6451CA93-7C0C-9ACC-C882-1D2DD7817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414001" y="2762250"/>
            <a:ext cx="1777999" cy="133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27388645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24:1-35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Jesus went out and departed from the temple, and His disciples came up to show Him the buildings of the temple. 2 And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you not see all these things? Assuredly, I say to you, not one stone shall be left here upon another, that shall not be thrown down."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Now as He sat on the Mount of Olives, the disciples came to Him privately, saying, "Tell us, when will these things be? And what will be the sign of Your coming, and of the end of the age?" 4 And Jesus answered and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"Take heed that no one deceives you. 5 For many will come in My name, saying, 'I am the Christ,' and will deceive many.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will hear of wars and rumors of wars. See that you are not troubled; for all these things must come to pass, but the end is not yet. </a:t>
            </a: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nation will rise against nation, and kingdom against kingdom. And there will be famines, pestilences, and earthquakes in various places. </a:t>
            </a:r>
            <a:r>
              <a:rPr lang="en-US" sz="4000" dirty="0">
                <a:effectLst/>
                <a:latin typeface="Verdana" panose="020B0604030504040204" pitchFamily="34" charset="0"/>
                <a:ea typeface="Calibri" panose="020F0502020204030204" pitchFamily="34" charset="0"/>
                <a:cs typeface="Times New Roman" panose="02020603050405020304" pitchFamily="18" charset="0"/>
              </a:rPr>
              <a:t>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these are the beginning of sorrows.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they will deliver you up to tribulation and kill you, and you will be hated by all nations for My name's sake.</a:t>
            </a:r>
            <a:r>
              <a:rPr lang="en-US" sz="4000" dirty="0">
                <a:effectLst/>
                <a:latin typeface="Verdana" panose="020B0604030504040204" pitchFamily="34" charset="0"/>
                <a:ea typeface="Calibri" panose="020F0502020204030204" pitchFamily="34" charset="0"/>
                <a:cs typeface="Times New Roman" panose="02020603050405020304" pitchFamily="18" charset="0"/>
              </a:rPr>
              <a:t> 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then many will be offended, will betray one another, and will hate one another. 11 Then many false prophets will rise up and deceive many. </a:t>
            </a:r>
            <a:r>
              <a:rPr lang="en-US" sz="4000" dirty="0">
                <a:effectLst/>
                <a:latin typeface="Verdana" panose="020B0604030504040204" pitchFamily="34" charset="0"/>
                <a:ea typeface="Calibri" panose="020F0502020204030204" pitchFamily="34" charset="0"/>
                <a:cs typeface="Times New Roman" panose="02020603050405020304" pitchFamily="18" charset="0"/>
              </a:rPr>
              <a:t>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because lawlessness will abound, the love of many will grow cold.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96318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he who endures to the end shall be saved. 14 And this gospel of the kingdom will be preached in all the world as a witness to all the nations, and then the end will come.</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when you see the 'abomination of desolation,' spoken of by Daniel the prophet, standing in the holy place" (whoever reads, let him understand),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let those who are in Judea flee to the mountains. </a:t>
            </a:r>
            <a:r>
              <a:rPr lang="en-US" sz="4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him who is on the housetop not go down to take anything out of his house</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let him who is in the field not go back to get his clothes.</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woe to those who are pregnant and to those who are nursing babies in those days! </a:t>
            </a:r>
            <a:r>
              <a:rPr lang="en-US" sz="4000" dirty="0">
                <a:effectLst/>
                <a:latin typeface="Verdana" panose="020B0604030504040204" pitchFamily="34" charset="0"/>
                <a:ea typeface="Calibri" panose="020F0502020204030204" pitchFamily="34" charset="0"/>
                <a:cs typeface="Times New Roman" panose="02020603050405020304" pitchFamily="18" charset="0"/>
              </a:rPr>
              <a:t>20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pray that your flight may not be in winter or on the Sabbath.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then there will be great tribulation, such as has not been since the beginning of the world until this time, no, nor ever shall be</a:t>
            </a:r>
            <a:r>
              <a:rPr lang="en-US" sz="4000" dirty="0">
                <a:effectLst/>
                <a:latin typeface="Verdana" panose="020B0604030504040204" pitchFamily="34" charset="0"/>
                <a:ea typeface="Calibri" panose="020F0502020204030204" pitchFamily="34" charset="0"/>
                <a:cs typeface="Times New Roman" panose="02020603050405020304" pitchFamily="18" charset="0"/>
              </a:rPr>
              <a:t>. 22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unless those days were shortened, no flesh would be saved; but for the elect's sake those days will be shortened.</a:t>
            </a:r>
            <a:r>
              <a:rPr lang="en-US" sz="4000" dirty="0">
                <a:effectLst/>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if anyone says to you, 'Look, here is the Christ!' or 'There!' do not believe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false </a:t>
            </a:r>
            <a:r>
              <a:rPr lang="en-US" sz="4000" dirty="0" err="1">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christs</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false prophets will rise and show great signs and wonders to deceive, if possible, even the elect.</a:t>
            </a:r>
            <a:r>
              <a:rPr lang="en-US" sz="4000" dirty="0">
                <a:effectLst/>
                <a:latin typeface="Verdana" panose="020B0604030504040204" pitchFamily="34" charset="0"/>
                <a:ea typeface="Calibri" panose="020F0502020204030204" pitchFamily="34" charset="0"/>
                <a:cs typeface="Times New Roman" panose="02020603050405020304" pitchFamily="18" charset="0"/>
              </a:rPr>
              <a:t> 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See, I have told you beforehand.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if they say to you, 'Look, He is in the desert!' do not go out; or 'Look, He is in the inner rooms!' do not believe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as the lightning comes from the east and flashes to the west, so also will the coming of the Son of Man be. 28 For wherever the carcass is, there the eagles will be gathered together. </a:t>
            </a:r>
            <a:r>
              <a:rPr lang="en-US" sz="4000" dirty="0">
                <a:effectLst/>
                <a:latin typeface="Verdana" panose="020B0604030504040204" pitchFamily="34" charset="0"/>
                <a:ea typeface="Calibri" panose="020F0502020204030204" pitchFamily="34" charset="0"/>
                <a:cs typeface="Times New Roman" panose="02020603050405020304" pitchFamily="18" charset="0"/>
              </a:rPr>
              <a:t>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"Immediately after the tribulation of those days the sun will be darkened, and the moon will not give its light; the stars will fall from heaven, and the powers of the heavens will be shaken.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 sign of the Son of Man will appear in heaven, and then all the tribes of the earth will mourn, and they will see the Son of Man coming on the clouds of heaven with power and great glory. </a:t>
            </a: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will send His angels with a great sound of a trumpet, and they will gather together His elect from the four winds, from one end of heaven to the 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4041481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32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"Now learn this parable from the fig tree: When its branch has already become tender and puts forth leaves, you know that summer is near. </a:t>
            </a:r>
            <a:r>
              <a:rPr lang="en-US" sz="3700" dirty="0">
                <a:effectLst/>
                <a:latin typeface="Verdana" panose="020B0604030504040204" pitchFamily="34" charset="0"/>
                <a:ea typeface="Calibri" panose="020F0502020204030204" pitchFamily="34" charset="0"/>
                <a:cs typeface="Times New Roman" panose="02020603050405020304" pitchFamily="18" charset="0"/>
              </a:rPr>
              <a:t>33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So you also, when you see all these things, know that it is near--at the doors! </a:t>
            </a:r>
            <a:r>
              <a:rPr lang="en-US" sz="3700" dirty="0">
                <a:effectLst/>
                <a:latin typeface="Verdana" panose="020B0604030504040204" pitchFamily="34" charset="0"/>
                <a:ea typeface="Calibri" panose="020F0502020204030204" pitchFamily="34" charset="0"/>
                <a:cs typeface="Times New Roman" panose="02020603050405020304" pitchFamily="18" charset="0"/>
              </a:rPr>
              <a:t>34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Assuredly, I say to you, this generation will by no means pass away till all these things take place. </a:t>
            </a:r>
            <a:r>
              <a:rPr lang="en-US" sz="3700" dirty="0">
                <a:effectLst/>
                <a:latin typeface="Verdana" panose="020B0604030504040204" pitchFamily="34" charset="0"/>
                <a:ea typeface="Calibri" panose="020F0502020204030204" pitchFamily="34" charset="0"/>
                <a:cs typeface="Times New Roman" panose="02020603050405020304" pitchFamily="18" charset="0"/>
              </a:rPr>
              <a:t>35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Heaven and earth will pass away, but My words will by no means pass away.</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What Does This All Mean to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Prophetic Keys in Matthew 24</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will hear of wars and rumors of wars. See that you are not troubled; for all these things must come to pass, but the end is not yet. </a:t>
            </a: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nation will rise against nation, and kingdom against kingdom. And there will be famines, pestilences, and earthquakes in various places.</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these are the beginning of sorrows.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have spoken to you, that in Me you may have peace. In the world you will have tribulation; but be of good cheer, I have overcome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Matthew 24:29-31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29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"Immediately after the tribulation of those days the sun will be darkened, and the moon will not give its light; the stars will fall from heaven, and the powers of the heavens will be shaken.</a:t>
            </a:r>
            <a:r>
              <a:rPr lang="en-US" sz="3700" dirty="0">
                <a:effectLst/>
                <a:latin typeface="Verdana" panose="020B0604030504040204" pitchFamily="34" charset="0"/>
                <a:ea typeface="Calibri" panose="020F0502020204030204" pitchFamily="34" charset="0"/>
                <a:cs typeface="Times New Roman" panose="02020603050405020304" pitchFamily="18" charset="0"/>
              </a:rPr>
              <a:t> 30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 sign of the Son of Man will appear in heaven, and then all the tribes of the earth will mourn, and they will see the Son of Man coming on the clouds of heaven with power and great glory.</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will send His angels with a great sound of a trumpet, and they will gather together His elect from the four winds, from one end of heaven to the 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Stay in The Center of God’s Will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Knowing the Will of God for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29:11-13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I know the thoughts that I think toward you, says the LORD, thoughts of peace and not of evil, to give you a future and a hope. 12 Then you will call upon Me and go and pray to Me, and I will listen to you. 13 And you will seek Me and find Me, when you search for Me with all your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15081</TotalTime>
  <Words>5078</Words>
  <Application>Microsoft Office PowerPoint</Application>
  <PresentationFormat>Widescreen</PresentationFormat>
  <Paragraphs>321</Paragraphs>
  <Slides>141</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141</vt:i4>
      </vt:variant>
    </vt:vector>
  </HeadingPairs>
  <TitlesOfParts>
    <vt:vector size="154"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778</cp:revision>
  <dcterms:created xsi:type="dcterms:W3CDTF">2009-08-18T08:19:59Z</dcterms:created>
  <dcterms:modified xsi:type="dcterms:W3CDTF">2023-10-15T02:14:03Z</dcterms:modified>
</cp:coreProperties>
</file>