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2"/>
  </p:notesMasterIdLst>
  <p:handoutMasterIdLst>
    <p:handoutMasterId r:id="rId153"/>
  </p:handoutMasterIdLst>
  <p:sldIdLst>
    <p:sldId id="97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600" r:id="rId26"/>
    <p:sldId id="1041" r:id="rId27"/>
    <p:sldId id="387" r:id="rId28"/>
    <p:sldId id="1042" r:id="rId29"/>
    <p:sldId id="389" r:id="rId30"/>
    <p:sldId id="1601" r:id="rId31"/>
    <p:sldId id="1602" r:id="rId32"/>
    <p:sldId id="472" r:id="rId33"/>
    <p:sldId id="473" r:id="rId34"/>
    <p:sldId id="474" r:id="rId35"/>
    <p:sldId id="475" r:id="rId36"/>
    <p:sldId id="476" r:id="rId37"/>
    <p:sldId id="477" r:id="rId38"/>
    <p:sldId id="478" r:id="rId39"/>
    <p:sldId id="479" r:id="rId40"/>
    <p:sldId id="480" r:id="rId41"/>
    <p:sldId id="481" r:id="rId42"/>
    <p:sldId id="482" r:id="rId43"/>
    <p:sldId id="483" r:id="rId44"/>
    <p:sldId id="484" r:id="rId45"/>
    <p:sldId id="485"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54" r:id="rId61"/>
    <p:sldId id="455" r:id="rId62"/>
    <p:sldId id="456" r:id="rId63"/>
    <p:sldId id="457" r:id="rId64"/>
    <p:sldId id="458" r:id="rId65"/>
    <p:sldId id="459" r:id="rId66"/>
    <p:sldId id="1599" r:id="rId67"/>
    <p:sldId id="390" r:id="rId68"/>
    <p:sldId id="391" r:id="rId69"/>
    <p:sldId id="392" r:id="rId70"/>
    <p:sldId id="393" r:id="rId71"/>
    <p:sldId id="394" r:id="rId72"/>
    <p:sldId id="395" r:id="rId73"/>
    <p:sldId id="396" r:id="rId74"/>
    <p:sldId id="397" r:id="rId75"/>
    <p:sldId id="398" r:id="rId76"/>
    <p:sldId id="399" r:id="rId77"/>
    <p:sldId id="1014" r:id="rId78"/>
    <p:sldId id="1603" r:id="rId79"/>
    <p:sldId id="1604" r:id="rId80"/>
    <p:sldId id="1043" r:id="rId81"/>
    <p:sldId id="1044" r:id="rId82"/>
    <p:sldId id="1045" r:id="rId83"/>
    <p:sldId id="1004" r:id="rId84"/>
    <p:sldId id="1005" r:id="rId85"/>
    <p:sldId id="1006" r:id="rId86"/>
    <p:sldId id="1405" r:id="rId87"/>
    <p:sldId id="1406" r:id="rId88"/>
    <p:sldId id="1407" r:id="rId89"/>
    <p:sldId id="1408" r:id="rId90"/>
    <p:sldId id="1011" r:id="rId91"/>
    <p:sldId id="1012" r:id="rId92"/>
    <p:sldId id="1013" r:id="rId93"/>
    <p:sldId id="1605" r:id="rId94"/>
    <p:sldId id="1606" r:id="rId95"/>
    <p:sldId id="1598" r:id="rId96"/>
    <p:sldId id="1607" r:id="rId97"/>
    <p:sldId id="460" r:id="rId98"/>
    <p:sldId id="826" r:id="rId99"/>
    <p:sldId id="999" r:id="rId100"/>
    <p:sldId id="1000" r:id="rId101"/>
    <p:sldId id="1001" r:id="rId102"/>
    <p:sldId id="1608" r:id="rId103"/>
    <p:sldId id="1040" r:id="rId104"/>
    <p:sldId id="464" r:id="rId105"/>
    <p:sldId id="833" r:id="rId106"/>
    <p:sldId id="465" r:id="rId107"/>
    <p:sldId id="373" r:id="rId108"/>
    <p:sldId id="978" r:id="rId109"/>
    <p:sldId id="374" r:id="rId110"/>
    <p:sldId id="979" r:id="rId111"/>
    <p:sldId id="375" r:id="rId112"/>
    <p:sldId id="981" r:id="rId113"/>
    <p:sldId id="980" r:id="rId114"/>
    <p:sldId id="985" r:id="rId115"/>
    <p:sldId id="984" r:id="rId116"/>
    <p:sldId id="1003" r:id="rId117"/>
    <p:sldId id="983" r:id="rId118"/>
    <p:sldId id="1002" r:id="rId119"/>
    <p:sldId id="1016" r:id="rId120"/>
    <p:sldId id="1015" r:id="rId121"/>
    <p:sldId id="1026" r:id="rId122"/>
    <p:sldId id="1025" r:id="rId123"/>
    <p:sldId id="1024" r:id="rId124"/>
    <p:sldId id="1023" r:id="rId125"/>
    <p:sldId id="1022" r:id="rId126"/>
    <p:sldId id="1428" r:id="rId127"/>
    <p:sldId id="1427" r:id="rId128"/>
    <p:sldId id="1426" r:id="rId129"/>
    <p:sldId id="1425" r:id="rId130"/>
    <p:sldId id="1424" r:id="rId131"/>
    <p:sldId id="1423" r:id="rId132"/>
    <p:sldId id="1422" r:id="rId133"/>
    <p:sldId id="1421" r:id="rId134"/>
    <p:sldId id="1420" r:id="rId135"/>
    <p:sldId id="1419" r:id="rId136"/>
    <p:sldId id="1418" r:id="rId137"/>
    <p:sldId id="1417" r:id="rId138"/>
    <p:sldId id="1416" r:id="rId139"/>
    <p:sldId id="1415" r:id="rId140"/>
    <p:sldId id="1414" r:id="rId141"/>
    <p:sldId id="1413" r:id="rId142"/>
    <p:sldId id="969" r:id="rId143"/>
    <p:sldId id="970" r:id="rId144"/>
    <p:sldId id="971" r:id="rId145"/>
    <p:sldId id="972" r:id="rId146"/>
    <p:sldId id="973" r:id="rId147"/>
    <p:sldId id="974" r:id="rId148"/>
    <p:sldId id="975" r:id="rId149"/>
    <p:sldId id="1597" r:id="rId150"/>
    <p:sldId id="852" r:id="rId1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9/30/2023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9/30/2023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9/30/2023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1312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9157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73286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181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0132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0404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9945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354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2067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163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459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9/30/2023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7708296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having been justified by faith, we have peace with God through our Lord Jesus Christ, 2 through whom also we have access by faith into this grace in which we stand, and rejoice in hope of the glory of God. 3 And not only that, but we also glory in tribulations, knowing that tribulation produces perseverance;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perseverance, character; and character, hope. 5 Now hope does not disappoint, because the love of God has been poured out in our hearts by the Holy Spirit who was given to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Jeremiah 29:10-13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Trials          Transformation          Triumph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Trials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5 If any of you lacks wisdom, let him ask of God, who gives to all liberally and without reproach, and it will be given to him. 6 But let him ask in faith, with no doubting, for he who doubts is like a wave of the sea driven and tossed by the wind. 7 For let not that man suppose that he will receive anything from the Lord; 8 he is a double-minded man, unstable in all his ways.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Peter 1:6-7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6 In this you greatly rejoice, though now for a little while, if need be, you have been grieved by various trials, 7 that the genuineness of your faith, being much more precious than gold that perishes, though it is tested by fire, may be found to praise, honor, and glory at the revelation of Jesus Christ…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20:16-21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Paul had decided to sail past Ephesus, so that he would not have to spend time in Asia; for he was hurrying to be at Jerusalem, if possible, on the Day of Pentecost. 17 From Miletus he sent to Ephesus and called for the elders of the church. 18 And when they had come to him, he said to them: "You know, from the first day that I came to Asia, in what manner I always lived among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serving the Lord with all humility, with many tears and trials which happened to me by the plotting of the Jews; 20 how I kept back nothing that was helpful, but proclaimed it to you, and taught you publicly and from house to house, 21 testifying to Jews, and also to Greeks, repentance toward God and faith toward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11:23-28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Are they ministers of Christ?--I speak as a fool--I am more: in labors more abundant, in stripes above measure, in prisons more frequently, in deaths often. 24 From the Jews five times I received forty stripes minus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Three times I was beaten with rods; once I was stoned; three times I was shipwrecked; a night and a day I have been in the deep; 26 in journeys often, in perils of waters, in perils of robbers, in perils of my own countrymen, in perils of the Gentiles, in perils in the city, in perils in the wilderness, in perils in the sea, in perils among false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nakedness-- 28 besides the other things, what comes upon me daily: my deep concern for all the churches.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Transformation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Therefore, beloved, looking forward to these things, be diligent to be found by Him in peace, without spot and blameless; 15 and account that the longsuffering of our Lord is salvation--as also our beloved brother Paul, according to the wisdom given to him, has written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as also in all his epistles, speaking in them of these things, in which are some things hard to understand, which untaught and unstable people twist to their own destruction, as they do also the rest of the Scriptures.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You therefore, beloved, since you know this beforehand, beware lest you also fall from your own steadfastness, being led away with the error of the wicked; 18 but grow in the grace and knowledge of our Lord and Savior Jesus Christ. To Him be the glory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If then you were raised with Christ, seek those things which are above, where Christ is, sitting at the right hand of God. 2 Set your mind on things above, not on things on the earth. 3 For you died, and your life is hidden with Christ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When Christ who is our life appears, then you also will appear with Him in glory. 5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6:11-14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Likewise you also, reckon yourselves to be dead indeed to sin, but alive to God in Christ Jesus our Lord. 12 Therefore do not let sin reign in your mortal body, that you should obey it in its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do not present your members as instruments of unrighteousness to sin, but present yourselves to God as being alive from the dead, and your members as instruments of righteousness to God. 14 For sin shall not have dominion over you, for you are not under law but under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Triumph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8:35-39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Who shall separate us from the love of Christ? Shall tribulation, or distress, or persecution, or famine, or nakedness, or peril, or sword? 36 As it is written: "For Your sake we are killed all day long; We are accounted as sheep for the slaughter."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Now then, we are ambassadors for Christ, as though God were pleading through us: we implore you on Christ's behalf, be reconciled to God. 21 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2:14-17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thanks be to God who always leads us in triumph in Christ, and through us diffuses the fragrance of His knowledge in every place. 15 For we are to God the fragrance of Christ among those who are being saved and among those who are perishing.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To the one we are the aroma of death leading to death, and to the other the aroma of life leading to life. And who is sufficient for these things? 17 For we are not, as so many, peddling the word of God; but as of sincerity, but as from God, we speak in the sight of God 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Revelation 20:4-6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 thousand years.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But the rest of the dead did not live again until the thousand years were finished. This is the first resurrection. 6 Blessed and holy is he who has part in the first resurrection. Over such the second death has no power, but they shall be priests of God and of Christ, and shall reign with Him a thousand years.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Dare any of you, having a matter against another, go to law before the unrighteous, and not before the saints? 2 Do you not know that the saints will judge the world? And if the world will be judged by you, are you unworthy to judge the smallest matters? 3 Do you not know that we shall judge angels? How much more, things that pertain to this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saw a new heaven and a new earth, for the first heaven and the first earth had passed away. Also there was no more sea. 2 Then I, John, saw the holy city, New Jerusalem, coming down out of heaven from God, prepared as a bride adorned for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He who sat on the throne said, "Behold, I make all things new." And He said to me, "Write, for these words are true and faithful." 6 And He said to me, "It is done! I am the Alpha and the Omega, the Beginning and the End. I will give of the fountain of the water of life freely to him who thirsts. 7 He who overcomes shall inherit all things, and I will be his God and he shall be My 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“Glorious Day”</a:t>
            </a:r>
          </a:p>
          <a:p>
            <a:pPr marL="0" indent="0" algn="ctr">
              <a:buNone/>
            </a:pPr>
            <a:r>
              <a:rPr lang="en-US" sz="4400" b="1" dirty="0">
                <a:solidFill>
                  <a:schemeClr val="bg1"/>
                </a:solidFill>
                <a:latin typeface="Arial"/>
                <a:ea typeface="+mn-lt"/>
                <a:cs typeface="+mn-lt"/>
              </a:rPr>
              <a:t>(Passion)</a:t>
            </a:r>
          </a:p>
        </p:txBody>
      </p:sp>
    </p:spTree>
    <p:extLst>
      <p:ext uri="{BB962C8B-B14F-4D97-AF65-F5344CB8AC3E}">
        <p14:creationId xmlns:p14="http://schemas.microsoft.com/office/powerpoint/2010/main" val="25908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buried beneath my shame. Who could carry that kind of weight. It was my tomb till I met you.</a:t>
            </a:r>
          </a:p>
        </p:txBody>
      </p:sp>
    </p:spTree>
    <p:extLst>
      <p:ext uri="{BB962C8B-B14F-4D97-AF65-F5344CB8AC3E}">
        <p14:creationId xmlns:p14="http://schemas.microsoft.com/office/powerpoint/2010/main" val="1298155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breathing but not alive. All my failures I try to hide. It was my tomb, Yeah Till I met you. </a:t>
            </a:r>
          </a:p>
        </p:txBody>
      </p:sp>
    </p:spTree>
    <p:extLst>
      <p:ext uri="{BB962C8B-B14F-4D97-AF65-F5344CB8AC3E}">
        <p14:creationId xmlns:p14="http://schemas.microsoft.com/office/powerpoint/2010/main" val="3144385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p:txBody>
      </p:sp>
    </p:spTree>
    <p:extLst>
      <p:ext uri="{BB962C8B-B14F-4D97-AF65-F5344CB8AC3E}">
        <p14:creationId xmlns:p14="http://schemas.microsoft.com/office/powerpoint/2010/main" val="4128558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94281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your Mercy has saved my soul. Now your freedom is all that I know. The old made New. Jesus</a:t>
            </a:r>
          </a:p>
        </p:txBody>
      </p:sp>
    </p:spTree>
    <p:extLst>
      <p:ext uri="{BB962C8B-B14F-4D97-AF65-F5344CB8AC3E}">
        <p14:creationId xmlns:p14="http://schemas.microsoft.com/office/powerpoint/2010/main" val="3833714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When I met you. When you called my Name and I ran out of that grave. Out of the darkness into your</a:t>
            </a:r>
          </a:p>
        </p:txBody>
      </p:sp>
    </p:spTree>
    <p:extLst>
      <p:ext uri="{BB962C8B-B14F-4D97-AF65-F5344CB8AC3E}">
        <p14:creationId xmlns:p14="http://schemas.microsoft.com/office/powerpoint/2010/main" val="2048687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Glorious Day. You called my name and I ran out of that Grave. Out of the darkness into your Glorious </a:t>
            </a:r>
          </a:p>
        </p:txBody>
      </p:sp>
    </p:spTree>
    <p:extLst>
      <p:ext uri="{BB962C8B-B14F-4D97-AF65-F5344CB8AC3E}">
        <p14:creationId xmlns:p14="http://schemas.microsoft.com/office/powerpoint/2010/main" val="4259090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Day. I needed Rescue My sin was heavy. But chains break at the weight of your Glory. I needed shelter</a:t>
            </a:r>
          </a:p>
        </p:txBody>
      </p:sp>
    </p:spTree>
    <p:extLst>
      <p:ext uri="{BB962C8B-B14F-4D97-AF65-F5344CB8AC3E}">
        <p14:creationId xmlns:p14="http://schemas.microsoft.com/office/powerpoint/2010/main" val="1586367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an orphan. Now you call me a citizen of Heaven. When I was broken you were my healing</a:t>
            </a:r>
          </a:p>
        </p:txBody>
      </p:sp>
    </p:spTree>
    <p:extLst>
      <p:ext uri="{BB962C8B-B14F-4D97-AF65-F5344CB8AC3E}">
        <p14:creationId xmlns:p14="http://schemas.microsoft.com/office/powerpoint/2010/main" val="2053763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your love is the air that I’m breathing. I have a future my eyes are open. Cause when you call my  </a:t>
            </a:r>
          </a:p>
        </p:txBody>
      </p:sp>
    </p:spTree>
    <p:extLst>
      <p:ext uri="{BB962C8B-B14F-4D97-AF65-F5344CB8AC3E}">
        <p14:creationId xmlns:p14="http://schemas.microsoft.com/office/powerpoint/2010/main" val="293973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And I ran out of that Grave. Out of the darkness. Into your Glorious Day. You Called my</a:t>
            </a:r>
          </a:p>
        </p:txBody>
      </p:sp>
    </p:spTree>
    <p:extLst>
      <p:ext uri="{BB962C8B-B14F-4D97-AF65-F5344CB8AC3E}">
        <p14:creationId xmlns:p14="http://schemas.microsoft.com/office/powerpoint/2010/main" val="469717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and I ran  And I ran out of that Grave. Out of the darkness. Into your Glorious Day. You Called my</a:t>
            </a:r>
          </a:p>
        </p:txBody>
      </p:sp>
    </p:spTree>
    <p:extLst>
      <p:ext uri="{BB962C8B-B14F-4D97-AF65-F5344CB8AC3E}">
        <p14:creationId xmlns:p14="http://schemas.microsoft.com/office/powerpoint/2010/main" val="2192332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and I ran Out of that Grave. Out of the darkness. Into your Glorious Day. </a:t>
            </a:r>
          </a:p>
        </p:txBody>
      </p:sp>
    </p:spTree>
    <p:extLst>
      <p:ext uri="{BB962C8B-B14F-4D97-AF65-F5344CB8AC3E}">
        <p14:creationId xmlns:p14="http://schemas.microsoft.com/office/powerpoint/2010/main" val="2946662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2321529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552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93466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2416997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2210889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108686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3401609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3995044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566597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2033896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1722868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8616713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730082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814640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771685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8099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907052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420681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936326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072471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713519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5937288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7646966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2224528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211986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109883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289603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704576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113780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37992683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Lord You Are Good</a:t>
            </a:r>
          </a:p>
          <a:p>
            <a:pPr marL="0" indent="0" algn="ctr">
              <a:buNone/>
            </a:pPr>
            <a:r>
              <a:rPr lang="en-US" sz="4000" b="1" dirty="0">
                <a:solidFill>
                  <a:schemeClr val="bg1"/>
                </a:solidFill>
                <a:latin typeface="Arial"/>
                <a:ea typeface="+mn-lt"/>
                <a:cs typeface="+mn-lt"/>
              </a:rPr>
              <a:t>(by Israel Houghton)</a:t>
            </a:r>
          </a:p>
        </p:txBody>
      </p:sp>
    </p:spTree>
    <p:extLst>
      <p:ext uri="{BB962C8B-B14F-4D97-AF65-F5344CB8AC3E}">
        <p14:creationId xmlns:p14="http://schemas.microsoft.com/office/powerpoint/2010/main" val="1811112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a:t>
            </a:r>
          </a:p>
        </p:txBody>
      </p:sp>
    </p:spTree>
    <p:extLst>
      <p:ext uri="{BB962C8B-B14F-4D97-AF65-F5344CB8AC3E}">
        <p14:creationId xmlns:p14="http://schemas.microsoft.com/office/powerpoint/2010/main" val="25166005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People from every nation and tongue From generation to generation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You are 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a:t>
            </a:r>
          </a:p>
        </p:txBody>
      </p:sp>
    </p:spTree>
    <p:extLst>
      <p:ext uri="{BB962C8B-B14F-4D97-AF65-F5344CB8AC3E}">
        <p14:creationId xmlns:p14="http://schemas.microsoft.com/office/powerpoint/2010/main" val="136504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 generation to generation</a:t>
            </a:r>
          </a:p>
        </p:txBody>
      </p:sp>
    </p:spTree>
    <p:extLst>
      <p:ext uri="{BB962C8B-B14F-4D97-AF65-F5344CB8AC3E}">
        <p14:creationId xmlns:p14="http://schemas.microsoft.com/office/powerpoint/2010/main" val="73005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We 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You are good all the time All the time You are good You are good all the time All the time You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forever Lord You are good And Your mercy </a:t>
            </a:r>
            <a:r>
              <a:rPr lang="en-US" sz="4000" dirty="0" err="1">
                <a:solidFill>
                  <a:schemeClr val="bg1"/>
                </a:solidFill>
                <a:latin typeface="Arial" panose="020B0604020202020204" pitchFamily="34" charset="0"/>
                <a:ea typeface="+mn-lt"/>
                <a:cs typeface="Arial" panose="020B0604020202020204" pitchFamily="34" charset="0"/>
              </a:rPr>
              <a:t>endureth</a:t>
            </a:r>
            <a:r>
              <a:rPr lang="en-US" sz="4000" dirty="0">
                <a:solidFill>
                  <a:schemeClr val="bg1"/>
                </a:solidFill>
                <a:latin typeface="Arial" panose="020B0604020202020204" pitchFamily="34" charset="0"/>
                <a:ea typeface="+mn-lt"/>
                <a:cs typeface="Arial" panose="020B0604020202020204" pitchFamily="34" charset="0"/>
              </a:rPr>
              <a:t> forever People from every nation and tongue From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generation to generation We worship you Hallelujah, Hallelujah We worship you for who you are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worship you Hallelujah, Hallelujah We worship you for who you are We worship you Hallelujah,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Hallelujah We worship you for who you are We worship you Hallelujah, Hallelujah We worship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who you are For who you are, for who you are...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 You are good all the time All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4503567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time You are good You are good all the time All the time You are good.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369126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1518959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taking a selfie with a person behind her&#10;&#10;Description automatically generated">
            <a:extLst>
              <a:ext uri="{FF2B5EF4-FFF2-40B4-BE49-F238E27FC236}">
                <a16:creationId xmlns:a16="http://schemas.microsoft.com/office/drawing/2014/main" id="{05E215B6-37E5-5F39-CF50-750D5A5FA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0"/>
            <a:ext cx="3733800" cy="6858000"/>
          </a:xfrm>
          <a:prstGeom prst="rect">
            <a:avLst/>
          </a:prstGeom>
        </p:spPr>
      </p:pic>
    </p:spTree>
    <p:extLst>
      <p:ext uri="{BB962C8B-B14F-4D97-AF65-F5344CB8AC3E}">
        <p14:creationId xmlns:p14="http://schemas.microsoft.com/office/powerpoint/2010/main" val="34844756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Chosen by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15:14-19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October 1,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reaching out to the top of a group of people&#10;&#10;Description automatically generated">
            <a:extLst>
              <a:ext uri="{FF2B5EF4-FFF2-40B4-BE49-F238E27FC236}">
                <a16:creationId xmlns:a16="http://schemas.microsoft.com/office/drawing/2014/main" id="{D745CB8D-E0B8-0DF5-31A2-6F6386589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743200"/>
            <a:ext cx="122682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48426" y="2743200"/>
            <a:ext cx="1777999" cy="13335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My friends if you do whatever I command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longer do I call you servants, for a servant does not know what his master is doing; but I have called you friends, for all things that I heard from My Father I have made known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and appointed you that you should go and bear fruit, and that your fruit should remain, that whatever you ask the Father in My name He may give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command you, that you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the world hates you, you know that it hated Me before it hated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19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were of the world, the world would love its own. Yet because you are not of the world, but I chose you out of the world, therefore the world hates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963185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14856</TotalTime>
  <Words>5138</Words>
  <Application>Microsoft Office PowerPoint</Application>
  <PresentationFormat>Widescreen</PresentationFormat>
  <Paragraphs>308</Paragraphs>
  <Slides>147</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147</vt:i4>
      </vt:variant>
    </vt:vector>
  </HeadingPairs>
  <TitlesOfParts>
    <vt:vector size="160"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774</cp:revision>
  <dcterms:created xsi:type="dcterms:W3CDTF">2009-08-18T08:19:59Z</dcterms:created>
  <dcterms:modified xsi:type="dcterms:W3CDTF">2023-09-30T07:31:11Z</dcterms:modified>
</cp:coreProperties>
</file>