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598" r:id="rId31"/>
    <p:sldId id="1599" r:id="rId32"/>
    <p:sldId id="1600" r:id="rId33"/>
    <p:sldId id="1601" r:id="rId34"/>
    <p:sldId id="1602" r:id="rId35"/>
    <p:sldId id="1603" r:id="rId36"/>
    <p:sldId id="1604" r:id="rId37"/>
    <p:sldId id="1605" r:id="rId38"/>
    <p:sldId id="1606"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Whoever believes that Jesus is the Christ is born of God, and everyone who loves Him who begot also loves him who is begotten of Him. 2 By this we know that we love the children of God, when we love God and keep His commandments.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Whoever hates his brother is a murderer, and you know that no murderer has eternal life abiding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5:21-22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have heard that it was said to those of old, 'You shall not murder,' and whoever murders will be in danger of the judgment.</a:t>
            </a:r>
            <a:r>
              <a:rPr lang="en-US" sz="3700" dirty="0">
                <a:effectLst/>
                <a:latin typeface="Verdana" panose="020B0604030504040204" pitchFamily="34" charset="0"/>
                <a:ea typeface="Calibri" panose="020F0502020204030204" pitchFamily="34" charset="0"/>
                <a:cs typeface="Times New Roman" panose="02020603050405020304" pitchFamily="18" charset="0"/>
              </a:rPr>
              <a:t> 22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that whoever is angry with his brother without a cause shall be in danger of the judgment. And whoever says to his brother, 'Raca!' shall be in danger of the council. But whoever says, 'You fool!' shall be in danger of hell fire.</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8:43-47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3700" dirty="0">
                <a:effectLst/>
                <a:latin typeface="Verdana" panose="020B0604030504040204" pitchFamily="34" charset="0"/>
                <a:ea typeface="Calibri" panose="020F0502020204030204" pitchFamily="34" charset="0"/>
                <a:cs typeface="Times New Roman" panose="02020603050405020304" pitchFamily="18" charset="0"/>
              </a:rPr>
              <a:t> 44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tell the truth, you do not believe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Which of you convicts Me of sin? And if I tell the truth, why do you not believe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47 He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who is of God hears God's words; therefore you do not hear, because you are not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By this we know love, because He laid down His life for us. And we also ought to lay down our lives for the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Much more then, having now been justified by His blood, we shall be saved from wrath through Him. 10 For if when we were enemies we were reconciled to God through the death of His Son, much more, having been reconciled, we shall be saved by His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But whoever has this world's goods, and sees his brother in need, and shuts up his heart from him, how does the love of God abide in him? 18 My little children, let us not love in word or in tongue, but in deed and in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Have Passed from Death to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3:14-24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4,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2:14-17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What does it profit, my brethren, if someone says he has faith but does not have works? Can faith save him? 15 If a brother or sister is naked and destitute of daily food, 16 and one of you says to them, "Depart in peace, be warmed and filled," but you do not give them the things which are needed for the body, what does it profit? 17 Thus also faith by itself, if it does not have works, is dead.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19 And by this we know that we are of the truth, and shall assure our hearts before Him. 20 For if our heart condemns us, God is greater than our heart, and knows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 is therefore now no condemnation to those who are in Christ Jesus, who do not walk according to the flesh, but according to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Hebrews 9:14-15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how much more shall the blood of Christ, who through the eternal Spirit offered Himself without spot to God, cleanse your conscience from dead works to serve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for this reason He is the Mediator of the new covenant, by means of death, for the redemption of the transgressions under the first covenant, that those who are called may receive the promise of the eternal inheritance.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Beloved, if our heart does not condemn us, we have confidence toward God. 22 And whatever we ask we receive from Him, because we keep His commandments and do those things that are pleasing in His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And this is His commandment: that we should believe on the name of His Son Jesus Christ and love one another, as He gave us commandment.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Now he who keeps His commandments abides in Him, and He in him. And by this we know that He abides in us, by the Spirit whom He has given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10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John 3:14-24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We know that we have passed from death to life, because we love the brethren. He who does not love his brother abides in death. 15 Whoever hates his brother is a murderer, and you know that no murderer has eternal life abiding in him. 16 By this we know love, because He laid down His life for us. And we also ought to lay down our lives for the brethren.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86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946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little while longer and the world will see Me no more, but you will see Me. Because I live, you will live also.</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that day you will know that I am in My Father, and you in Me, and I in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65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so it is written, "The first man Adam became a living being." “The last Adam became a life-giving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179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Now the Lord is the Spirit; and where the Spirit of the Lord is, there is liberty. 18 But we all, with unveiled face, beholding as in a mirror the glory of the Lord, are being transformed into the same image from glory to glory, just as by the Spirit of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12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Believe in Christ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242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Love the Brothers and Sisters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8186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Live Morally Upright Lives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605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But whoever has this world's goods, and sees his brother in need, and shuts up his heart from him, how does the love of God abide in him? 18 My little children, let us not love in word or in tongue, but in deed and in truth. 19 And by this we know that we are of the truth, and shall assure our hearts before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20 For if our heart condemns us, God is greater than our heart, and knows all things. 21 Beloved, if our heart does not condemn us, we have confidence toward God. 22 And whatever we ask we receive from Him, because we keep His commandments and do those things that are pleasing in His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this is His commandment: that we should believe on the name of His Son Jesus Christ and love one another, as He gave us commandment. 24 Now he who keeps His commandments abides in Him, and He in him. And by this we know that He abides in us, by the Spirit whom He has given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know that we have passed from death to life, because we love the brethren. He who does not love his brother abides in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hears My word and believes in Him who sent Me has everlasting life, and shall not come into judgment, but has passed from death into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He who loves his brother abides in the light, and there is no cause for stumbling in him. 11 But he who hates his brother is in darkness and walks in darkness, and does not know where he is going, because the darkness has blinded his eyes.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15249</TotalTime>
  <Words>2336</Words>
  <Application>Microsoft Office PowerPoint</Application>
  <PresentationFormat>Widescreen</PresentationFormat>
  <Paragraphs>193</Paragraphs>
  <Slides>46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770</cp:revision>
  <dcterms:created xsi:type="dcterms:W3CDTF">2009-08-18T08:19:59Z</dcterms:created>
  <dcterms:modified xsi:type="dcterms:W3CDTF">2023-10-04T05:54:15Z</dcterms:modified>
</cp:coreProperties>
</file>