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50" r:id="rId2"/>
    <p:sldMasterId id="2147483709" r:id="rId3"/>
    <p:sldMasterId id="2147483721" r:id="rId4"/>
  </p:sldMasterIdLst>
  <p:notesMasterIdLst>
    <p:notesMasterId r:id="rId143"/>
  </p:notesMasterIdLst>
  <p:sldIdLst>
    <p:sldId id="976" r:id="rId5"/>
    <p:sldId id="1014" r:id="rId6"/>
    <p:sldId id="999" r:id="rId7"/>
    <p:sldId id="1000" r:id="rId8"/>
    <p:sldId id="1001" r:id="rId9"/>
    <p:sldId id="1002" r:id="rId10"/>
    <p:sldId id="1003" r:id="rId11"/>
    <p:sldId id="1004" r:id="rId12"/>
    <p:sldId id="1005" r:id="rId13"/>
    <p:sldId id="1006" r:id="rId14"/>
    <p:sldId id="1228" r:id="rId15"/>
    <p:sldId id="1229" r:id="rId16"/>
    <p:sldId id="1230" r:id="rId17"/>
    <p:sldId id="1231" r:id="rId18"/>
    <p:sldId id="1011" r:id="rId19"/>
    <p:sldId id="1012" r:id="rId20"/>
    <p:sldId id="1013" r:id="rId21"/>
    <p:sldId id="1600" r:id="rId22"/>
    <p:sldId id="1601" r:id="rId23"/>
    <p:sldId id="1602" r:id="rId24"/>
    <p:sldId id="323" r:id="rId25"/>
    <p:sldId id="324" r:id="rId26"/>
    <p:sldId id="325" r:id="rId27"/>
    <p:sldId id="326" r:id="rId28"/>
    <p:sldId id="327" r:id="rId29"/>
    <p:sldId id="328" r:id="rId30"/>
    <p:sldId id="1007" r:id="rId31"/>
    <p:sldId id="330" r:id="rId32"/>
    <p:sldId id="331" r:id="rId33"/>
    <p:sldId id="332" r:id="rId34"/>
    <p:sldId id="340" r:id="rId35"/>
    <p:sldId id="1008" r:id="rId36"/>
    <p:sldId id="1009" r:id="rId37"/>
    <p:sldId id="1010" r:id="rId38"/>
    <p:sldId id="1598" r:id="rId39"/>
    <p:sldId id="1599" r:id="rId40"/>
    <p:sldId id="525" r:id="rId41"/>
    <p:sldId id="1045" r:id="rId42"/>
    <p:sldId id="1409" r:id="rId43"/>
    <p:sldId id="1410" r:id="rId44"/>
    <p:sldId id="321" r:id="rId45"/>
    <p:sldId id="322" r:id="rId46"/>
    <p:sldId id="1270" r:id="rId47"/>
    <p:sldId id="1330" r:id="rId48"/>
    <p:sldId id="1331" r:id="rId49"/>
    <p:sldId id="1332" r:id="rId50"/>
    <p:sldId id="1333" r:id="rId51"/>
    <p:sldId id="1334" r:id="rId52"/>
    <p:sldId id="1335" r:id="rId53"/>
    <p:sldId id="1336" r:id="rId54"/>
    <p:sldId id="1337" r:id="rId55"/>
    <p:sldId id="1338" r:id="rId56"/>
    <p:sldId id="1339" r:id="rId57"/>
    <p:sldId id="1340" r:id="rId58"/>
    <p:sldId id="1341" r:id="rId59"/>
    <p:sldId id="1342" r:id="rId60"/>
    <p:sldId id="1233" r:id="rId61"/>
    <p:sldId id="1234" r:id="rId62"/>
    <p:sldId id="1343" r:id="rId63"/>
    <p:sldId id="1344" r:id="rId64"/>
    <p:sldId id="1136" r:id="rId65"/>
    <p:sldId id="1017" r:id="rId66"/>
    <p:sldId id="1156" r:id="rId67"/>
    <p:sldId id="1427" r:id="rId68"/>
    <p:sldId id="1428" r:id="rId69"/>
    <p:sldId id="1429" r:id="rId70"/>
    <p:sldId id="1430" r:id="rId71"/>
    <p:sldId id="1431" r:id="rId72"/>
    <p:sldId id="1432" r:id="rId73"/>
    <p:sldId id="472" r:id="rId74"/>
    <p:sldId id="473" r:id="rId75"/>
    <p:sldId id="474" r:id="rId76"/>
    <p:sldId id="475" r:id="rId77"/>
    <p:sldId id="476" r:id="rId78"/>
    <p:sldId id="477" r:id="rId79"/>
    <p:sldId id="478" r:id="rId80"/>
    <p:sldId id="418" r:id="rId81"/>
    <p:sldId id="419" r:id="rId82"/>
    <p:sldId id="420" r:id="rId83"/>
    <p:sldId id="421" r:id="rId84"/>
    <p:sldId id="422" r:id="rId85"/>
    <p:sldId id="423" r:id="rId86"/>
    <p:sldId id="424" r:id="rId87"/>
    <p:sldId id="425" r:id="rId88"/>
    <p:sldId id="426" r:id="rId89"/>
    <p:sldId id="427" r:id="rId90"/>
    <p:sldId id="428" r:id="rId91"/>
    <p:sldId id="429" r:id="rId92"/>
    <p:sldId id="430" r:id="rId93"/>
    <p:sldId id="431" r:id="rId94"/>
    <p:sldId id="1603" r:id="rId95"/>
    <p:sldId id="460" r:id="rId96"/>
    <p:sldId id="258" r:id="rId97"/>
    <p:sldId id="767" r:id="rId98"/>
    <p:sldId id="259" r:id="rId99"/>
    <p:sldId id="782" r:id="rId100"/>
    <p:sldId id="617" r:id="rId101"/>
    <p:sldId id="615" r:id="rId102"/>
    <p:sldId id="616" r:id="rId103"/>
    <p:sldId id="260" r:id="rId104"/>
    <p:sldId id="518" r:id="rId105"/>
    <p:sldId id="704" r:id="rId106"/>
    <p:sldId id="706" r:id="rId107"/>
    <p:sldId id="707" r:id="rId108"/>
    <p:sldId id="709" r:id="rId109"/>
    <p:sldId id="708" r:id="rId110"/>
    <p:sldId id="784" r:id="rId111"/>
    <p:sldId id="520" r:id="rId112"/>
    <p:sldId id="522" r:id="rId113"/>
    <p:sldId id="523" r:id="rId114"/>
    <p:sldId id="524" r:id="rId115"/>
    <p:sldId id="614" r:id="rId116"/>
    <p:sldId id="717" r:id="rId117"/>
    <p:sldId id="666" r:id="rId118"/>
    <p:sldId id="712" r:id="rId119"/>
    <p:sldId id="713" r:id="rId120"/>
    <p:sldId id="718" r:id="rId121"/>
    <p:sldId id="719" r:id="rId122"/>
    <p:sldId id="720" r:id="rId123"/>
    <p:sldId id="783" r:id="rId124"/>
    <p:sldId id="722" r:id="rId125"/>
    <p:sldId id="724" r:id="rId126"/>
    <p:sldId id="725" r:id="rId127"/>
    <p:sldId id="768" r:id="rId128"/>
    <p:sldId id="779" r:id="rId129"/>
    <p:sldId id="769" r:id="rId130"/>
    <p:sldId id="780" r:id="rId131"/>
    <p:sldId id="770" r:id="rId132"/>
    <p:sldId id="771" r:id="rId133"/>
    <p:sldId id="773" r:id="rId134"/>
    <p:sldId id="774" r:id="rId135"/>
    <p:sldId id="775" r:id="rId136"/>
    <p:sldId id="776" r:id="rId137"/>
    <p:sldId id="777" r:id="rId138"/>
    <p:sldId id="974" r:id="rId139"/>
    <p:sldId id="778" r:id="rId140"/>
    <p:sldId id="1597" r:id="rId141"/>
    <p:sldId id="977"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94660"/>
  </p:normalViewPr>
  <p:slideViewPr>
    <p:cSldViewPr>
      <p:cViewPr varScale="1">
        <p:scale>
          <a:sx n="108" d="100"/>
          <a:sy n="108" d="100"/>
        </p:scale>
        <p:origin x="312"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11/25/2023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129</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112</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214059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11/25/2023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431565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1525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11/25/2023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075360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7682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01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448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385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922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019967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1405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729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502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130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9625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377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6546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9498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2899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7387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9239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590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70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11/25/2023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171607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29793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4250055"/>
          </a:xfrm>
          <a:prstGeom prst="rect">
            <a:avLst/>
          </a:prstGeom>
        </p:spPr>
        <p:txBody>
          <a:bodyPr wrap="square">
            <a:spAutoFit/>
          </a:bodyPr>
          <a:lstStyle/>
          <a:p>
            <a:pPr algn="ctr"/>
            <a:r>
              <a:rPr lang="en-US" sz="4000" dirty="0"/>
              <a:t>31 "Therefore you shall keep My commandments, and perform them: I am the LORD. 32 You shall not profane My holy name, but I will be hallowed among the children of Israel. I am the LORD who sanctifies you, 33 who brought you out of the land of Egypt, to be your God: I am the LORD." </a:t>
            </a:r>
          </a:p>
          <a:p>
            <a:pPr lvl="0" algn="ctr">
              <a:defRPr/>
            </a:pPr>
            <a:r>
              <a:rPr lang="en-US" sz="4000" b="1" dirty="0">
                <a:solidFill>
                  <a:srgbClr val="FFFFFF"/>
                </a:solidFill>
              </a:rPr>
              <a:t> </a:t>
            </a:r>
            <a:endParaRPr lang="en-US" sz="4000" dirty="0">
              <a:solidFill>
                <a:srgbClr val="FFFFFF"/>
              </a:solidFill>
            </a:endParaRPr>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dirty="0"/>
              <a:t> </a:t>
            </a:r>
            <a:r>
              <a:rPr lang="en-US" sz="4000" b="1" dirty="0"/>
              <a:t>How can we follow the example taught by the daily sacrifice of thanksgiving?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b="1" dirty="0"/>
              <a:t>Having a Grateful Heart Keeps our Minds focused on the Lord Jesus Christ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dirty="0"/>
              <a:t>Gratitude Honors God</a:t>
            </a:r>
            <a:endParaRPr lang="en-US" sz="4000" dirty="0"/>
          </a:p>
          <a:p>
            <a:pPr algn="ctr"/>
            <a:r>
              <a:rPr lang="en-US" sz="4000" b="1" dirty="0"/>
              <a:t> </a:t>
            </a:r>
            <a:endParaRPr lang="en-US" sz="4000" dirty="0"/>
          </a:p>
          <a:p>
            <a:pPr algn="ctr"/>
            <a:r>
              <a:rPr lang="en-US" sz="4000" b="1" u="sng" dirty="0"/>
              <a:t>Psalm 50:22-23</a:t>
            </a:r>
            <a:endParaRPr lang="en-US" sz="4000" u="sng" dirty="0"/>
          </a:p>
          <a:p>
            <a:pPr algn="ctr"/>
            <a:r>
              <a:rPr lang="en-US" sz="4000" dirty="0"/>
              <a:t>22 "Now consider this, you who forget God, Lest I tear you in pieces, And there be none to deliver: 23 Whoever offers praise glorifies Me; And to him who orders his conduct aright I will show the salvation of God."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dirty="0"/>
              <a:t>A spirit of thanksgiving is the result of remembering all God has done for us    </a:t>
            </a:r>
            <a:endParaRPr lang="en-US" sz="4000" dirty="0"/>
          </a:p>
          <a:p>
            <a:pPr algn="ctr"/>
            <a:r>
              <a:rPr lang="en-US" sz="4000" dirty="0"/>
              <a:t> </a:t>
            </a:r>
          </a:p>
          <a:p>
            <a:pPr algn="ctr"/>
            <a:r>
              <a:rPr lang="en-US" sz="4000" dirty="0"/>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564403"/>
          </a:xfrm>
          <a:prstGeom prst="rect">
            <a:avLst/>
          </a:prstGeom>
        </p:spPr>
        <p:txBody>
          <a:bodyPr wrap="square">
            <a:spAutoFit/>
          </a:bodyPr>
          <a:lstStyle/>
          <a:p>
            <a:pPr algn="ctr"/>
            <a:r>
              <a:rPr lang="en-US" sz="4000" b="1" dirty="0"/>
              <a:t>1. God Chose us Before the Foundation of the World</a:t>
            </a:r>
            <a:endParaRPr lang="en-US" sz="4000" dirty="0"/>
          </a:p>
          <a:p>
            <a:pPr algn="ctr"/>
            <a:r>
              <a:rPr lang="en-US" sz="4000" b="1" dirty="0"/>
              <a:t> </a:t>
            </a:r>
            <a:endParaRPr lang="en-US" sz="4000" dirty="0"/>
          </a:p>
          <a:p>
            <a:pPr algn="ctr"/>
            <a:r>
              <a:rPr lang="en-US" sz="4000" b="1" u="sng" dirty="0"/>
              <a:t>Ephesians 1:4-5</a:t>
            </a:r>
            <a:endParaRPr lang="en-US" sz="4000" u="sng" dirty="0"/>
          </a:p>
          <a:p>
            <a:pPr algn="ctr"/>
            <a:r>
              <a:rPr lang="en-US" sz="4000" dirty="0"/>
              <a:t>4 just as He chose us in Him before the foundation of the world, that we should be holy and without blame before Him in love, 5 having predestined us to adoption as sons by Jesus Christ to Himself, according to the good pleasure of His will… </a:t>
            </a:r>
          </a:p>
          <a:p>
            <a:pPr algn="ctr"/>
            <a:r>
              <a:rPr lang="en-US" sz="4000" dirty="0"/>
              <a:t> </a:t>
            </a:r>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4000" dirty="0"/>
          </a:p>
          <a:p>
            <a:pPr algn="ctr"/>
            <a:endParaRPr lang="en-US" sz="40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dirty="0"/>
              <a:t>2. We are Indwelt and Sealed by the Holy Spirit </a:t>
            </a:r>
            <a:endParaRPr lang="en-US" sz="4000" dirty="0"/>
          </a:p>
          <a:p>
            <a:pPr algn="ctr"/>
            <a:endParaRPr lang="en-US" sz="4000" b="1" dirty="0"/>
          </a:p>
          <a:p>
            <a:pPr algn="ctr"/>
            <a:r>
              <a:rPr lang="en-US" sz="4000" b="1" u="sng" dirty="0"/>
              <a:t>Ephesians 1:13-14</a:t>
            </a:r>
            <a:endParaRPr lang="en-US" sz="4000" u="sng" dirty="0"/>
          </a:p>
          <a:p>
            <a:pPr algn="ctr"/>
            <a:r>
              <a:rPr lang="en-US" sz="4000" dirty="0"/>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a:t>
            </a:r>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711172"/>
          </a:xfrm>
          <a:prstGeom prst="rect">
            <a:avLst/>
          </a:prstGeom>
        </p:spPr>
        <p:txBody>
          <a:bodyPr wrap="square">
            <a:spAutoFit/>
          </a:bodyPr>
          <a:lstStyle/>
          <a:p>
            <a:pPr algn="ctr"/>
            <a:r>
              <a:rPr lang="en-US" sz="4000" b="1" dirty="0"/>
              <a:t>3. We are Eternally Secure</a:t>
            </a:r>
            <a:endParaRPr lang="en-US" sz="4000" dirty="0"/>
          </a:p>
          <a:p>
            <a:pPr algn="ctr"/>
            <a:r>
              <a:rPr lang="en-US" sz="4000" b="1" dirty="0"/>
              <a:t> </a:t>
            </a:r>
            <a:endParaRPr lang="en-US" sz="4000" dirty="0"/>
          </a:p>
          <a:p>
            <a:pPr algn="ctr"/>
            <a:r>
              <a:rPr lang="en-US" sz="4000" b="1" u="sng" dirty="0"/>
              <a:t>John 10:27-30</a:t>
            </a:r>
            <a:endParaRPr lang="en-US" sz="4000" u="sng" dirty="0"/>
          </a:p>
          <a:p>
            <a:pPr algn="ctr"/>
            <a:r>
              <a:rPr lang="en-US" sz="4000" dirty="0"/>
              <a:t>27 </a:t>
            </a:r>
            <a:r>
              <a:rPr lang="en-US" sz="4000" dirty="0">
                <a:solidFill>
                  <a:srgbClr val="FF0000"/>
                </a:solidFill>
              </a:rPr>
              <a:t>My sheep hear My voice, and I know them, and they follow Me</a:t>
            </a:r>
            <a:r>
              <a:rPr lang="en-US" sz="4000" dirty="0"/>
              <a:t>. 28 </a:t>
            </a:r>
            <a:r>
              <a:rPr lang="en-US" sz="4000" dirty="0">
                <a:solidFill>
                  <a:srgbClr val="FF0000"/>
                </a:solidFill>
              </a:rPr>
              <a:t>And I give them eternal life, and they shall never perish; neither shall anyone snatch them out of My hand. </a:t>
            </a:r>
            <a:r>
              <a:rPr lang="en-US" sz="4000" dirty="0"/>
              <a:t>29 </a:t>
            </a:r>
            <a:r>
              <a:rPr lang="en-US" sz="4000" dirty="0">
                <a:solidFill>
                  <a:srgbClr val="FF0000"/>
                </a:solidFill>
              </a:rPr>
              <a:t>My Father, who has given them to Me, is greater than all; and no one is able to snatch them out of My Father's hand. </a:t>
            </a:r>
            <a:r>
              <a:rPr lang="en-US" sz="4000" dirty="0"/>
              <a:t>30 </a:t>
            </a:r>
            <a:r>
              <a:rPr lang="en-US" sz="4000" dirty="0">
                <a:solidFill>
                  <a:srgbClr val="FF0000"/>
                </a:solidFill>
              </a:rPr>
              <a:t>I and My Father are one."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692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dirty="0"/>
              <a:t>4. We have been given gifts of the Spirit</a:t>
            </a:r>
            <a:endParaRPr lang="en-US" sz="4000" dirty="0"/>
          </a:p>
          <a:p>
            <a:pPr algn="ctr"/>
            <a:r>
              <a:rPr lang="en-US" sz="4000" b="1" dirty="0"/>
              <a:t> </a:t>
            </a:r>
            <a:endParaRPr lang="en-US" sz="4000" dirty="0"/>
          </a:p>
          <a:p>
            <a:pPr algn="ctr"/>
            <a:r>
              <a:rPr lang="en-US" sz="4000" b="1" u="sng" dirty="0"/>
              <a:t>Romans 11:28-29</a:t>
            </a:r>
            <a:endParaRPr lang="en-US" sz="4000" u="sng" dirty="0"/>
          </a:p>
          <a:p>
            <a:pPr algn="ctr"/>
            <a:r>
              <a:rPr lang="en-US" sz="4000" dirty="0"/>
              <a:t>28 Concerning the gospel they are enemies for your sake, but concerning the election they are beloved for the sake of the fathers. 29 For the gifts and the calling of God are irrevocable.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55"/>
            <a:ext cx="12192000" cy="13849945"/>
          </a:xfrm>
          <a:prstGeom prst="rect">
            <a:avLst/>
          </a:prstGeom>
        </p:spPr>
        <p:txBody>
          <a:bodyPr wrap="square">
            <a:spAutoFit/>
          </a:bodyPr>
          <a:lstStyle/>
          <a:p>
            <a:pPr algn="ctr"/>
            <a:r>
              <a:rPr lang="en-US" sz="4000" b="1" dirty="0"/>
              <a:t>5. We have an intimate relationship with the Lord. </a:t>
            </a:r>
            <a:endParaRPr lang="en-US" sz="4000" dirty="0"/>
          </a:p>
          <a:p>
            <a:pPr algn="ctr"/>
            <a:r>
              <a:rPr lang="en-US" sz="4000" b="1" dirty="0"/>
              <a:t> </a:t>
            </a:r>
            <a:endParaRPr lang="en-US" sz="4000" dirty="0"/>
          </a:p>
          <a:p>
            <a:pPr algn="ctr"/>
            <a:r>
              <a:rPr lang="en-US" sz="4000" b="1" u="sng" dirty="0"/>
              <a:t>Philippians 4:6-7</a:t>
            </a:r>
            <a:endParaRPr lang="en-US" sz="4000" u="sng" dirty="0"/>
          </a:p>
          <a:p>
            <a:pPr algn="ctr"/>
            <a:r>
              <a:rPr lang="en-US" sz="4000" dirty="0"/>
              <a:t>6 Be anxious for nothing, but in everything by prayer and supplication, with thanksgiving, let your requests be made known to God; 7 and the peace of God, which surpasses all understanding, will guard your hearts and minds through Christ Jesus. </a:t>
            </a: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r>
              <a:rPr lang="en-US" sz="3800" b="1" dirty="0">
                <a:solidFill>
                  <a:srgbClr val="FFFFFF"/>
                </a:solidFill>
              </a:rPr>
              <a:t> </a:t>
            </a: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dirty="0"/>
              <a:t> </a:t>
            </a:r>
            <a:r>
              <a:rPr lang="en-US" sz="4000" b="1" dirty="0"/>
              <a:t>6. We have the peace of God in our hearts. </a:t>
            </a:r>
            <a:endParaRPr lang="en-US" sz="4000" dirty="0"/>
          </a:p>
          <a:p>
            <a:pPr algn="ctr"/>
            <a:r>
              <a:rPr lang="en-US" sz="4000" b="1" dirty="0"/>
              <a:t> </a:t>
            </a:r>
            <a:endParaRPr lang="en-US" sz="4000" dirty="0"/>
          </a:p>
          <a:p>
            <a:pPr algn="ctr"/>
            <a:r>
              <a:rPr lang="en-US" sz="4000" b="1" u="sng" dirty="0"/>
              <a:t>Colossians 3:15-16</a:t>
            </a:r>
            <a:endParaRPr lang="en-US" sz="4000" u="sng" dirty="0"/>
          </a:p>
          <a:p>
            <a:pPr algn="ctr"/>
            <a:r>
              <a:rPr lang="en-US" sz="4000" dirty="0"/>
              <a:t>15 And let the peace of God rule in your hearts, to which also you were called in one body; and be thankful. 16 Let the word of Christ dwell in you richly in all wisdom, teaching and admonishing one another in psalms and hymns and spiritual songs, singing with grace in your hearts to the Lord.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dirty="0"/>
              <a:t>7. The Lord loves us unconditionally. </a:t>
            </a:r>
            <a:endParaRPr lang="en-US" sz="4000" dirty="0"/>
          </a:p>
          <a:p>
            <a:pPr algn="ctr"/>
            <a:r>
              <a:rPr lang="en-US" sz="4000" b="1" dirty="0"/>
              <a:t> </a:t>
            </a:r>
            <a:endParaRPr lang="en-US" sz="4000" dirty="0"/>
          </a:p>
          <a:p>
            <a:pPr algn="ctr"/>
            <a:r>
              <a:rPr lang="en-US" sz="4000" b="1" u="sng" dirty="0"/>
              <a:t>Romans 8:38-39</a:t>
            </a:r>
            <a:endParaRPr lang="en-US" sz="4000" u="sng" dirty="0"/>
          </a:p>
          <a:p>
            <a:pPr algn="ctr"/>
            <a:r>
              <a:rPr lang="en-US" sz="4000" dirty="0"/>
              <a:t>38 For I am persuaded that neither death nor life, nor angels nor principalities nor powers, nor things present nor things to come, 39 nor height nor depth, nor any other created thing, shall be able to separate us from the love of God which is in Christ Jesus our Lord. </a:t>
            </a:r>
          </a:p>
          <a:p>
            <a:pPr algn="ctr"/>
            <a:r>
              <a:rPr lang="en-US" sz="4000" b="1" dirty="0"/>
              <a:t> </a:t>
            </a:r>
            <a:endParaRPr lang="en-US" sz="4000"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dirty="0"/>
              <a:t>8. We’re never distant from the presence of God. </a:t>
            </a:r>
            <a:endParaRPr lang="en-US" sz="4000" dirty="0"/>
          </a:p>
          <a:p>
            <a:pPr algn="ctr"/>
            <a:r>
              <a:rPr lang="en-US" sz="4000" b="1" dirty="0"/>
              <a:t> </a:t>
            </a:r>
            <a:endParaRPr lang="en-US" sz="4000" dirty="0"/>
          </a:p>
          <a:p>
            <a:pPr algn="ctr"/>
            <a:r>
              <a:rPr lang="en-US" sz="4000" b="1" u="sng" dirty="0"/>
              <a:t>Hebrews 13:5</a:t>
            </a:r>
            <a:endParaRPr lang="en-US" sz="4000" u="sng" dirty="0"/>
          </a:p>
          <a:p>
            <a:pPr algn="ctr"/>
            <a:r>
              <a:rPr lang="en-US" sz="4000" dirty="0"/>
              <a:t>Let your conduct be without covetousness; be content with such things as you have. For He Himself has said, "I will never leave you nor forsake you."  </a:t>
            </a:r>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941183"/>
          </a:xfrm>
          <a:prstGeom prst="rect">
            <a:avLst/>
          </a:prstGeom>
        </p:spPr>
        <p:txBody>
          <a:bodyPr wrap="square">
            <a:spAutoFit/>
          </a:bodyPr>
          <a:lstStyle/>
          <a:p>
            <a:pPr algn="ctr"/>
            <a:r>
              <a:rPr lang="en-US" sz="4000" b="1" dirty="0"/>
              <a:t>9. The Lord provides for our needs.</a:t>
            </a:r>
            <a:endParaRPr lang="en-US" sz="4000" dirty="0"/>
          </a:p>
          <a:p>
            <a:pPr algn="ctr"/>
            <a:r>
              <a:rPr lang="en-US" sz="4000" b="1" dirty="0"/>
              <a:t> </a:t>
            </a:r>
            <a:endParaRPr lang="en-US" sz="4000" dirty="0"/>
          </a:p>
          <a:p>
            <a:pPr algn="ctr"/>
            <a:r>
              <a:rPr lang="en-US" sz="4000" b="1" u="sng" dirty="0"/>
              <a:t>Philippians 4:19</a:t>
            </a:r>
            <a:endParaRPr lang="en-US" sz="4000" u="sng" dirty="0"/>
          </a:p>
          <a:p>
            <a:pPr algn="ctr"/>
            <a:r>
              <a:rPr lang="en-US" sz="4000" dirty="0"/>
              <a:t>And my God shall supply all your need according to His riches in glory by Christ Jesus. </a:t>
            </a:r>
            <a:r>
              <a:rPr lang="en-US" sz="4000" b="1" dirty="0"/>
              <a:t> </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632311"/>
          </a:xfrm>
          <a:prstGeom prst="rect">
            <a:avLst/>
          </a:prstGeom>
        </p:spPr>
        <p:txBody>
          <a:bodyPr wrap="square">
            <a:spAutoFit/>
          </a:bodyPr>
          <a:lstStyle/>
          <a:p>
            <a:pPr algn="ctr"/>
            <a:r>
              <a:rPr lang="en-US" sz="4000" b="1" dirty="0"/>
              <a:t>10. We have His divine protection each day.</a:t>
            </a:r>
            <a:endParaRPr lang="en-US" sz="4000" dirty="0"/>
          </a:p>
          <a:p>
            <a:pPr algn="ctr"/>
            <a:r>
              <a:rPr lang="en-US" sz="4000" b="1" dirty="0"/>
              <a:t> </a:t>
            </a:r>
            <a:endParaRPr lang="en-US" sz="4000" dirty="0"/>
          </a:p>
          <a:p>
            <a:pPr algn="ctr"/>
            <a:r>
              <a:rPr lang="en-US" sz="4000" b="1" dirty="0"/>
              <a:t> </a:t>
            </a:r>
            <a:r>
              <a:rPr lang="en-US" sz="4000" b="1" u="sng" dirty="0"/>
              <a:t>Psalm 121:7-8</a:t>
            </a:r>
            <a:endParaRPr lang="en-US" sz="4000" u="sng" dirty="0"/>
          </a:p>
          <a:p>
            <a:pPr algn="ctr"/>
            <a:r>
              <a:rPr lang="en-US" sz="4000" dirty="0"/>
              <a:t>7 The LORD shall preserve you from all evil; He shall preserve your soul. 8 The LORD shall preserve your going out and your coming in From this time forth, and even forevermore.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ctr"/>
            <a:r>
              <a:rPr lang="en-US" sz="4000" b="1" dirty="0"/>
              <a:t>11. We have the promise of a bodily resurrection. </a:t>
            </a:r>
            <a:endParaRPr lang="en-US" sz="4000" dirty="0"/>
          </a:p>
          <a:p>
            <a:pPr algn="ctr"/>
            <a:r>
              <a:rPr lang="en-US" sz="4000" b="1" dirty="0"/>
              <a:t> </a:t>
            </a:r>
            <a:endParaRPr lang="en-US" sz="4000" dirty="0"/>
          </a:p>
          <a:p>
            <a:pPr algn="ctr"/>
            <a:r>
              <a:rPr lang="en-US" sz="4000" b="1" u="sng" dirty="0"/>
              <a:t>Romans 8:11</a:t>
            </a:r>
            <a:endParaRPr lang="en-US" sz="4000" u="sng" dirty="0"/>
          </a:p>
          <a:p>
            <a:pPr algn="ctr"/>
            <a:r>
              <a:rPr lang="en-US" sz="4000" dirty="0"/>
              <a:t>“But if the Spirit of Him who raised Jesus from the dead dwells in you, He who raised Christ from the dead will also give life to your mortal bodies through His Spirit who dwells in you”</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dirty="0"/>
              <a:t> 12. We have the blessing of God’s atonement through Christ and total forgiveness of our sins. </a:t>
            </a:r>
            <a:endParaRPr lang="en-US" sz="4000" dirty="0"/>
          </a:p>
          <a:p>
            <a:pPr algn="ctr"/>
            <a:r>
              <a:rPr lang="en-US" sz="4000" b="1" dirty="0"/>
              <a:t> </a:t>
            </a:r>
            <a:endParaRPr lang="en-US" sz="4000" dirty="0"/>
          </a:p>
          <a:p>
            <a:pPr algn="ctr"/>
            <a:r>
              <a:rPr lang="en-US" sz="4000" b="1" u="sng" dirty="0"/>
              <a:t>Colossians 1:13-14</a:t>
            </a:r>
            <a:endParaRPr lang="en-US" sz="4000" u="sng" dirty="0"/>
          </a:p>
          <a:p>
            <a:pPr algn="ctr"/>
            <a:r>
              <a:rPr lang="en-US" sz="4000" dirty="0"/>
              <a:t>13 He has delivered us from the power of darkness and conveyed us into the kingdom of the Son of His love, 14 in whom we have redemption through His blood, the forgiveness of sins.</a:t>
            </a:r>
          </a:p>
          <a:p>
            <a:pPr algn="ctr"/>
            <a:r>
              <a:rPr lang="en-US" sz="4000" b="1" dirty="0"/>
              <a:t> </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7109639"/>
          </a:xfrm>
          <a:prstGeom prst="rect">
            <a:avLst/>
          </a:prstGeom>
        </p:spPr>
        <p:txBody>
          <a:bodyPr wrap="square">
            <a:spAutoFit/>
          </a:bodyPr>
          <a:lstStyle/>
          <a:p>
            <a:pPr algn="ctr"/>
            <a:r>
              <a:rPr lang="en-US" sz="4000" dirty="0"/>
              <a:t>  </a:t>
            </a:r>
            <a:r>
              <a:rPr lang="en-US" sz="4000" b="1" dirty="0"/>
              <a:t>13. We have an eternal home in heaven and the promise of the resurrection. </a:t>
            </a:r>
            <a:endParaRPr lang="en-US" sz="4000" dirty="0"/>
          </a:p>
          <a:p>
            <a:pPr algn="ctr"/>
            <a:r>
              <a:rPr lang="en-US" sz="4000" b="1" dirty="0"/>
              <a:t> </a:t>
            </a:r>
            <a:endParaRPr lang="en-US" sz="4000" dirty="0"/>
          </a:p>
          <a:p>
            <a:pPr algn="ctr"/>
            <a:r>
              <a:rPr lang="en-US" sz="3700" b="1" u="sng" dirty="0"/>
              <a:t>John 14:1-4</a:t>
            </a:r>
            <a:endParaRPr lang="en-US" sz="3700" u="sng" dirty="0"/>
          </a:p>
          <a:p>
            <a:pPr algn="ctr"/>
            <a:r>
              <a:rPr lang="en-US" sz="3700" dirty="0"/>
              <a:t>1 </a:t>
            </a:r>
            <a:r>
              <a:rPr lang="en-US" sz="3700" dirty="0">
                <a:solidFill>
                  <a:srgbClr val="FF0000"/>
                </a:solidFill>
              </a:rPr>
              <a:t>"Let not your heart be troubled; you believe in God, believe also in Me. </a:t>
            </a:r>
            <a:r>
              <a:rPr lang="en-US" sz="3700" dirty="0"/>
              <a:t>2 </a:t>
            </a:r>
            <a:r>
              <a:rPr lang="en-US" sz="3700" dirty="0">
                <a:solidFill>
                  <a:srgbClr val="FF0000"/>
                </a:solidFill>
              </a:rPr>
              <a:t>In My Father's house are many mansions; if it were not so, I would have told you. I go to prepare a place for you. </a:t>
            </a:r>
            <a:r>
              <a:rPr lang="en-US" sz="3700" dirty="0"/>
              <a:t>3 </a:t>
            </a:r>
            <a:r>
              <a:rPr lang="en-US" sz="3700" dirty="0">
                <a:solidFill>
                  <a:srgbClr val="FF0000"/>
                </a:solidFill>
              </a:rPr>
              <a:t>And if I go and prepare a place for you, I will come again and receive you to Myself; that where I am, there you may be also. </a:t>
            </a:r>
            <a:r>
              <a:rPr lang="en-US" sz="3700" dirty="0"/>
              <a:t>4 </a:t>
            </a:r>
            <a:r>
              <a:rPr lang="en-US" sz="3700" dirty="0">
                <a:solidFill>
                  <a:srgbClr val="FF0000"/>
                </a:solidFill>
              </a:rPr>
              <a:t>And where I go you know, and the way you know." </a:t>
            </a:r>
          </a:p>
          <a:p>
            <a:pPr algn="ctr"/>
            <a:endParaRPr lang="en-US" sz="4000" dirty="0"/>
          </a:p>
        </p:txBody>
      </p:sp>
    </p:spTree>
    <p:extLst>
      <p:ext uri="{BB962C8B-B14F-4D97-AF65-F5344CB8AC3E}">
        <p14:creationId xmlns:p14="http://schemas.microsoft.com/office/powerpoint/2010/main" val="21203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dirty="0"/>
              <a:t>14. We’ve been given the Word of God, the source of all knowledge and understanding.</a:t>
            </a:r>
            <a:endParaRPr lang="en-US" sz="4000" dirty="0"/>
          </a:p>
          <a:p>
            <a:pPr algn="ctr"/>
            <a:endParaRPr lang="en-US" sz="4000" b="1" dirty="0"/>
          </a:p>
          <a:p>
            <a:pPr algn="ctr"/>
            <a:r>
              <a:rPr lang="en-US" sz="4000" b="1" u="sng" dirty="0"/>
              <a:t>2 Timothy 3:16-17</a:t>
            </a:r>
            <a:endParaRPr lang="en-US" sz="4000" u="sng" dirty="0"/>
          </a:p>
          <a:p>
            <a:pPr algn="ctr"/>
            <a:r>
              <a:rPr lang="en-US" sz="4000" dirty="0"/>
              <a:t>16 All Scripture is given by inspiration of God, and is profitable for doctrine, for reproof, for correction, for instruction in righteousness, 17 that the man of God may be complete, thoroughly equipped for every good work. </a:t>
            </a:r>
          </a:p>
          <a:p>
            <a:pPr algn="ctr"/>
            <a:r>
              <a:rPr lang="en-US" sz="4000" b="1" dirty="0"/>
              <a:t>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37990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554545"/>
          </a:xfrm>
          <a:prstGeom prst="rect">
            <a:avLst/>
          </a:prstGeom>
        </p:spPr>
        <p:txBody>
          <a:bodyPr wrap="square">
            <a:spAutoFit/>
          </a:bodyPr>
          <a:lstStyle/>
          <a:p>
            <a:pPr algn="ctr"/>
            <a:r>
              <a:rPr lang="en-US" sz="4000" b="1" dirty="0"/>
              <a:t>True, heartfelt, daily thanksgiving has a powerful impact on our lives.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785652"/>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Keeps us continually aware that we are walking in God’s presence. This contributes to a godly lifestyle. </a:t>
            </a:r>
          </a:p>
          <a:p>
            <a:pPr algn="ctr"/>
            <a:r>
              <a:rPr lang="en-US" sz="4000" dirty="0"/>
              <a:t> </a:t>
            </a:r>
          </a:p>
          <a:p>
            <a:pPr algn="ctr"/>
            <a:endParaRPr lang="en-US" sz="4000" dirty="0"/>
          </a:p>
        </p:txBody>
      </p:sp>
    </p:spTree>
    <p:extLst>
      <p:ext uri="{BB962C8B-B14F-4D97-AF65-F5344CB8AC3E}">
        <p14:creationId xmlns:p14="http://schemas.microsoft.com/office/powerpoint/2010/main" val="1450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Motivates us to look for the Lord’s purposes in everything in our lives. Even if we don’t understand what He’s doing, thanking Him lifts the burden. </a:t>
            </a:r>
          </a:p>
          <a:p>
            <a:pPr algn="ctr"/>
            <a:r>
              <a:rPr lang="en-US" sz="4000" dirty="0"/>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Helps us bring our will into submission to His when we suffer pain or loss. By thanking Him in the midst of our pain, we acknowledge His loving sovereignty.</a:t>
            </a:r>
          </a:p>
          <a:p>
            <a:pPr algn="ctr"/>
            <a:r>
              <a:rPr lang="en-US" sz="4000" dirty="0"/>
              <a:t> </a:t>
            </a:r>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Continually reminds us that He is our God and motivates us to tell others about Him. </a:t>
            </a:r>
          </a:p>
          <a:p>
            <a:pPr algn="ctr"/>
            <a:r>
              <a:rPr lang="en-US" sz="4000" dirty="0"/>
              <a:t> </a:t>
            </a:r>
            <a:r>
              <a:rPr lang="en-US" sz="4000" b="1" dirty="0"/>
              <a:t>  </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9097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Reminds us of our continuing dependence on Him. </a:t>
            </a:r>
          </a:p>
          <a:p>
            <a:pPr algn="ctr"/>
            <a:r>
              <a:rPr lang="en-US" sz="4000" dirty="0"/>
              <a:t> </a:t>
            </a:r>
          </a:p>
          <a:p>
            <a:pPr algn="ctr"/>
            <a:endParaRPr lang="en-US" sz="4000" dirty="0"/>
          </a:p>
        </p:txBody>
      </p:sp>
    </p:spTree>
    <p:extLst>
      <p:ext uri="{BB962C8B-B14F-4D97-AF65-F5344CB8AC3E}">
        <p14:creationId xmlns:p14="http://schemas.microsoft.com/office/powerpoint/2010/main" val="31244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Helps us trust the Lord. Because He alone knows what’s best, we can thank Him even if we don’t understand why something’s happening. God honors our thanksgiving the most when we feel like we have the least reason for gratitude.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181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Is essential for rejoicing in the midst of suffering. When the bottom drops out of our lives and everything looks dark, songs of praise and thanksgiving restore our hope, assuring us that God is the Light in our darkness. </a:t>
            </a:r>
          </a:p>
          <a:p>
            <a:pPr algn="ctr"/>
            <a:r>
              <a:rPr lang="en-US" sz="4000" dirty="0"/>
              <a:t> </a:t>
            </a:r>
          </a:p>
          <a:p>
            <a:pPr algn="ctr"/>
            <a:endParaRPr lang="en-US" sz="4000" dirty="0"/>
          </a:p>
        </p:txBody>
      </p:sp>
    </p:spTree>
    <p:extLst>
      <p:ext uri="{BB962C8B-B14F-4D97-AF65-F5344CB8AC3E}">
        <p14:creationId xmlns:p14="http://schemas.microsoft.com/office/powerpoint/2010/main" val="16918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Removes anxiety. Gratitude can drive out worry. </a:t>
            </a:r>
          </a:p>
          <a:p>
            <a:pPr algn="ctr"/>
            <a:r>
              <a:rPr lang="en-US" sz="4000" dirty="0"/>
              <a:t> </a:t>
            </a:r>
          </a:p>
          <a:p>
            <a:pPr algn="ctr"/>
            <a:endParaRPr lang="en-US" sz="4000" dirty="0"/>
          </a:p>
        </p:txBody>
      </p:sp>
    </p:spTree>
    <p:extLst>
      <p:ext uri="{BB962C8B-B14F-4D97-AF65-F5344CB8AC3E}">
        <p14:creationId xmlns:p14="http://schemas.microsoft.com/office/powerpoint/2010/main" val="31930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Keeps our focus on the Lord. The situation may not change, but our attitude will. </a:t>
            </a:r>
          </a:p>
          <a:p>
            <a:pPr algn="ctr"/>
            <a:r>
              <a:rPr lang="en-US" sz="4000" dirty="0"/>
              <a:t> </a:t>
            </a:r>
          </a:p>
          <a:p>
            <a:pPr algn="ctr"/>
            <a:endParaRPr lang="en-US" sz="4000" dirty="0"/>
          </a:p>
        </p:txBody>
      </p:sp>
    </p:spTree>
    <p:extLst>
      <p:ext uri="{BB962C8B-B14F-4D97-AF65-F5344CB8AC3E}">
        <p14:creationId xmlns:p14="http://schemas.microsoft.com/office/powerpoint/2010/main" val="334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dirty="0"/>
              <a:t>Gratitude </a:t>
            </a:r>
            <a:endParaRPr lang="en-US" sz="4000" dirty="0"/>
          </a:p>
          <a:p>
            <a:pPr algn="ctr"/>
            <a:r>
              <a:rPr lang="en-US" sz="4000" dirty="0"/>
              <a:t> </a:t>
            </a:r>
          </a:p>
          <a:p>
            <a:pPr algn="ctr"/>
            <a:r>
              <a:rPr lang="en-US" sz="4000" dirty="0"/>
              <a:t>Energizes us physically, mentally, emotionally, and spiritually.</a:t>
            </a:r>
          </a:p>
          <a:p>
            <a:pPr algn="ctr"/>
            <a:r>
              <a:rPr lang="en-US" sz="4000" dirty="0"/>
              <a:t> </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35892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p:txBody>
      </p:sp>
    </p:spTree>
    <p:extLst>
      <p:ext uri="{BB962C8B-B14F-4D97-AF65-F5344CB8AC3E}">
        <p14:creationId xmlns:p14="http://schemas.microsoft.com/office/powerpoint/2010/main" val="26883283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p:txBody>
      </p:sp>
    </p:spTree>
    <p:extLst>
      <p:ext uri="{BB962C8B-B14F-4D97-AF65-F5344CB8AC3E}">
        <p14:creationId xmlns:p14="http://schemas.microsoft.com/office/powerpoint/2010/main" val="14493944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algn="ctr"/>
            <a:r>
              <a:rPr lang="en-US" sz="4000" b="1" dirty="0"/>
              <a:t>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24334906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 1 Corinthians 15:50-54</a:t>
            </a:r>
            <a:endParaRPr lang="en-US" sz="4000" u="sng" dirty="0"/>
          </a:p>
          <a:p>
            <a:pPr algn="ctr"/>
            <a:r>
              <a:rPr lang="en-US" sz="4000" dirty="0"/>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algn="ctr"/>
            <a:endParaRPr lang="en-US" sz="4000" dirty="0"/>
          </a:p>
        </p:txBody>
      </p:sp>
    </p:spTree>
    <p:extLst>
      <p:ext uri="{BB962C8B-B14F-4D97-AF65-F5344CB8AC3E}">
        <p14:creationId xmlns:p14="http://schemas.microsoft.com/office/powerpoint/2010/main" val="4866927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lvl="0" algn="ctr">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solidFill>
                  <a:srgbClr val="FFFFFF"/>
                </a:solidFill>
              </a:rPr>
              <a:t>Acts 2:38-39</a:t>
            </a:r>
            <a:endParaRPr lang="en-US" sz="4000" u="sng" dirty="0">
              <a:solidFill>
                <a:srgbClr val="FFFFFF"/>
              </a:solidFill>
            </a:endParaRPr>
          </a:p>
          <a:p>
            <a:pPr lvl="0" algn="ctr">
              <a:defRPr/>
            </a:pPr>
            <a:r>
              <a:rPr lang="en-US" sz="4000" dirty="0">
                <a:solidFill>
                  <a:srgbClr val="FFFFFF"/>
                </a:solidFil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7475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131590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caught up in Your presence I just want to sit here at Your feet I'm caught up in this holy moment I never</a:t>
            </a:r>
          </a:p>
        </p:txBody>
      </p:sp>
    </p:spTree>
    <p:extLst>
      <p:ext uri="{BB962C8B-B14F-4D97-AF65-F5344CB8AC3E}">
        <p14:creationId xmlns:p14="http://schemas.microsoft.com/office/powerpoint/2010/main" val="260905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178839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2601610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38707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204163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1067456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71344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172169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3217261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207579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478531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84593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113568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203754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454146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311648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3556858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His Name is Jesus”</a:t>
            </a:r>
          </a:p>
          <a:p>
            <a:pPr marL="0" indent="0" algn="ctr">
              <a:buNone/>
            </a:pPr>
            <a:r>
              <a:rPr lang="en-US" sz="4400" b="1" dirty="0">
                <a:solidFill>
                  <a:schemeClr val="bg1"/>
                </a:solidFill>
                <a:latin typeface="Arial"/>
                <a:ea typeface="+mn-lt"/>
                <a:cs typeface="+mn-lt"/>
              </a:rPr>
              <a:t>(Jeremy Riddle)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only One strong enough to save There's only One who overcame the grave There's only One</a:t>
            </a:r>
          </a:p>
        </p:txBody>
      </p:sp>
    </p:spTree>
    <p:extLst>
      <p:ext uri="{BB962C8B-B14F-4D97-AF65-F5344CB8AC3E}">
        <p14:creationId xmlns:p14="http://schemas.microsoft.com/office/powerpoint/2010/main" val="2321529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who's worthy of all praise And in His hands, the keys of death and hell And in His name, a power that can</a:t>
            </a:r>
          </a:p>
        </p:txBody>
      </p:sp>
    </p:spTree>
    <p:extLst>
      <p:ext uri="{BB962C8B-B14F-4D97-AF65-F5344CB8AC3E}">
        <p14:creationId xmlns:p14="http://schemas.microsoft.com/office/powerpoint/2010/main" val="655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heal And by His blood, our sins are washed away His name is Jesus His name is Jesus His name is</a:t>
            </a:r>
          </a:p>
        </p:txBody>
      </p:sp>
    </p:spTree>
    <p:extLst>
      <p:ext uri="{BB962C8B-B14F-4D97-AF65-F5344CB8AC3E}">
        <p14:creationId xmlns:p14="http://schemas.microsoft.com/office/powerpoint/2010/main" val="3934663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Wonderful Counselor, Almighty God! Nations kneel</a:t>
            </a:r>
          </a:p>
          <a:p>
            <a:pPr marL="0" indent="0" algn="ctr">
              <a:buNone/>
            </a:pPr>
            <a:r>
              <a:rPr lang="en-US" sz="4000" dirty="0">
                <a:solidFill>
                  <a:schemeClr val="bg1"/>
                </a:solidFill>
                <a:latin typeface="Arial"/>
                <a:ea typeface="+mn-lt"/>
                <a:cs typeface="+mn-lt"/>
              </a:rPr>
              <a:t>And glorify the Lord! Let all the earth Tremble for He</a:t>
            </a:r>
          </a:p>
        </p:txBody>
      </p:sp>
    </p:spTree>
    <p:extLst>
      <p:ext uri="{BB962C8B-B14F-4D97-AF65-F5344CB8AC3E}">
        <p14:creationId xmlns:p14="http://schemas.microsoft.com/office/powerpoint/2010/main" val="2416997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And He will judge the living and the dead!</a:t>
            </a:r>
          </a:p>
          <a:p>
            <a:pPr marL="0" indent="0" algn="ctr">
              <a:buNone/>
            </a:pPr>
            <a:r>
              <a:rPr lang="en-US" sz="4000" dirty="0">
                <a:solidFill>
                  <a:schemeClr val="bg1"/>
                </a:solidFill>
                <a:latin typeface="Arial"/>
                <a:ea typeface="+mn-lt"/>
                <a:cs typeface="+mn-lt"/>
              </a:rPr>
              <a:t>The Son of Man coming on the clouds With trumpet</a:t>
            </a:r>
          </a:p>
        </p:txBody>
      </p:sp>
    </p:spTree>
    <p:extLst>
      <p:ext uri="{BB962C8B-B14F-4D97-AF65-F5344CB8AC3E}">
        <p14:creationId xmlns:p14="http://schemas.microsoft.com/office/powerpoint/2010/main" val="22108891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sound and every knee will bow And tongue confess the Name above all names! His name is Jesus His</a:t>
            </a:r>
          </a:p>
        </p:txBody>
      </p:sp>
    </p:spTree>
    <p:extLst>
      <p:ext uri="{BB962C8B-B14F-4D97-AF65-F5344CB8AC3E}">
        <p14:creationId xmlns:p14="http://schemas.microsoft.com/office/powerpoint/2010/main" val="10868699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Jesus His name is Wonderful Counselor, Almighty God! His name is Jesus His name is Jesus</a:t>
            </a:r>
          </a:p>
        </p:txBody>
      </p:sp>
    </p:spTree>
    <p:extLst>
      <p:ext uri="{BB962C8B-B14F-4D97-AF65-F5344CB8AC3E}">
        <p14:creationId xmlns:p14="http://schemas.microsoft.com/office/powerpoint/2010/main" val="3401609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name is Wonderful Counselor, Almighty God! HE IS COUNSELOR! HE IS MIGHTY GOD! HE'S THE</a:t>
            </a:r>
          </a:p>
        </p:txBody>
      </p:sp>
    </p:spTree>
    <p:extLst>
      <p:ext uri="{BB962C8B-B14F-4D97-AF65-F5344CB8AC3E}">
        <p14:creationId xmlns:p14="http://schemas.microsoft.com/office/powerpoint/2010/main" val="3995044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PRINCE OF PEACE! THE OMNIPOTENT! HE IS WONDERFUL! HE IS RADIANT! THE ALMIGHTY</a:t>
            </a:r>
          </a:p>
        </p:txBody>
      </p:sp>
    </p:spTree>
    <p:extLst>
      <p:ext uri="{BB962C8B-B14F-4D97-AF65-F5344CB8AC3E}">
        <p14:creationId xmlns:p14="http://schemas.microsoft.com/office/powerpoint/2010/main" val="5665979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His name is Jesus His name is Jesus His name is Wonderful Counselor, Almighty God! His</a:t>
            </a:r>
          </a:p>
        </p:txBody>
      </p:sp>
    </p:spTree>
    <p:extLst>
      <p:ext uri="{BB962C8B-B14F-4D97-AF65-F5344CB8AC3E}">
        <p14:creationId xmlns:p14="http://schemas.microsoft.com/office/powerpoint/2010/main" val="20338969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Jesus His name is Jesus His name is Wonderful Counselor, Almighty God! We worship</a:t>
            </a:r>
          </a:p>
        </p:txBody>
      </p:sp>
    </p:spTree>
    <p:extLst>
      <p:ext uri="{BB962C8B-B14F-4D97-AF65-F5344CB8AC3E}">
        <p14:creationId xmlns:p14="http://schemas.microsoft.com/office/powerpoint/2010/main" val="17228688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We give our lives to You We sing out We cry out</a:t>
            </a:r>
          </a:p>
          <a:p>
            <a:pPr marL="0" indent="0" algn="ctr">
              <a:buNone/>
            </a:pPr>
            <a:r>
              <a:rPr lang="en-US" sz="4000" dirty="0">
                <a:solidFill>
                  <a:schemeClr val="bg1"/>
                </a:solidFill>
                <a:latin typeface="Arial"/>
                <a:ea typeface="+mn-lt"/>
                <a:cs typeface="+mn-lt"/>
              </a:rPr>
              <a:t>We worship You We give our lives to You Yes, we</a:t>
            </a:r>
          </a:p>
        </p:txBody>
      </p:sp>
    </p:spTree>
    <p:extLst>
      <p:ext uri="{BB962C8B-B14F-4D97-AF65-F5344CB8AC3E}">
        <p14:creationId xmlns:p14="http://schemas.microsoft.com/office/powerpoint/2010/main" val="86167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out Yes, we cry out His name is Jesus His name is Jesus His name is Wonderful Counselor, Almighty</a:t>
            </a:r>
          </a:p>
        </p:txBody>
      </p:sp>
    </p:spTree>
    <p:extLst>
      <p:ext uri="{BB962C8B-B14F-4D97-AF65-F5344CB8AC3E}">
        <p14:creationId xmlns:p14="http://schemas.microsoft.com/office/powerpoint/2010/main" val="730082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His name is Jesus </a:t>
            </a:r>
            <a:r>
              <a:rPr lang="en-US" sz="4000" dirty="0" err="1">
                <a:solidFill>
                  <a:schemeClr val="bg1"/>
                </a:solidFill>
                <a:latin typeface="Arial"/>
                <a:ea typeface="+mn-lt"/>
                <a:cs typeface="+mn-lt"/>
              </a:rPr>
              <a:t>Jesus</a:t>
            </a:r>
            <a:r>
              <a:rPr lang="en-US" sz="4000">
                <a:solidFill>
                  <a:schemeClr val="bg1"/>
                </a:solidFill>
                <a:latin typeface="Arial"/>
                <a:ea typeface="+mn-lt"/>
                <a:cs typeface="+mn-lt"/>
              </a:rPr>
              <a:t> Wonderful Counselor, Almighty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99887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73382" y="-30480"/>
            <a:ext cx="8686800" cy="3416320"/>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Give Thanks with a Grateful Heart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12:1-5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26,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200" dirty="0"/>
          </a:p>
        </p:txBody>
      </p:sp>
      <p:pic>
        <p:nvPicPr>
          <p:cNvPr id="2" name="Picture 1" descr="A thanksgiving day message with leaves and acorn&#10;&#10;Description automatically generated">
            <a:extLst>
              <a:ext uri="{FF2B5EF4-FFF2-40B4-BE49-F238E27FC236}">
                <a16:creationId xmlns:a16="http://schemas.microsoft.com/office/drawing/2014/main" id="{9B36F0DC-52C0-BDA7-CBA6-1A8BE5927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199"/>
            <a:ext cx="12192000" cy="4127525"/>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5801187"/>
            <a:ext cx="1371600" cy="10287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Isaiah 12:1-5</a:t>
            </a:r>
            <a:endParaRPr lang="en-US" sz="4000" u="sng" dirty="0"/>
          </a:p>
          <a:p>
            <a:pPr algn="ctr"/>
            <a:r>
              <a:rPr lang="en-US" sz="4000" dirty="0"/>
              <a:t>1 And in that day you will say: "O LORD, I will praise You; Though You were angry with me, Your anger is turned away, and You comfort me. 2 Behold, God is my salvation, I will trust and not be afraid; 'For YAH, the LORD, is my strength and song; He also has become my salvation.'" </a:t>
            </a:r>
          </a:p>
          <a:p>
            <a:pPr algn="ctr"/>
            <a:r>
              <a:rPr lang="en-US" sz="4000" dirty="0"/>
              <a:t> </a:t>
            </a:r>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403395"/>
          </a:xfrm>
          <a:prstGeom prst="rect">
            <a:avLst/>
          </a:prstGeom>
        </p:spPr>
        <p:txBody>
          <a:bodyPr wrap="square">
            <a:spAutoFit/>
          </a:bodyPr>
          <a:lstStyle/>
          <a:p>
            <a:pPr algn="ctr"/>
            <a:r>
              <a:rPr lang="en-US" sz="4000" b="1" dirty="0"/>
              <a:t>   </a:t>
            </a:r>
            <a:r>
              <a:rPr lang="en-US" sz="4000" dirty="0"/>
              <a:t>3 Therefore with joy you will draw water From the wells of salvation. 4 And in that day you will say: "Praise the LORD, call upon His name; Declare His deeds among the peoples, Make mention that His name is exalted. 5 Sing to the LORD, For He has done excellent things; This is known in all the earth.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9638883"/>
          </a:xfrm>
          <a:prstGeom prst="rect">
            <a:avLst/>
          </a:prstGeom>
        </p:spPr>
        <p:txBody>
          <a:bodyPr wrap="square">
            <a:spAutoFit/>
          </a:bodyPr>
          <a:lstStyle/>
          <a:p>
            <a:pPr algn="ctr"/>
            <a:r>
              <a:rPr lang="en-US" sz="4000" dirty="0"/>
              <a:t> </a:t>
            </a:r>
            <a:r>
              <a:rPr lang="en-US" sz="4000" b="1" u="sng" dirty="0"/>
              <a:t>1 Thessalonians 5:16-18</a:t>
            </a:r>
            <a:endParaRPr lang="en-US" sz="4000" u="sng" dirty="0"/>
          </a:p>
          <a:p>
            <a:pPr algn="ctr"/>
            <a:r>
              <a:rPr lang="en-US" sz="4000" dirty="0"/>
              <a:t>16 Rejoice always, 17 pray without ceasing, 18 in everything give thanks; for this is the will of God in Christ Jesus for you.</a:t>
            </a:r>
          </a:p>
          <a:p>
            <a:pPr algn="ctr"/>
            <a:r>
              <a:rPr lang="en-US" sz="4000" dirty="0"/>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40101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b="1" dirty="0"/>
              <a:t>Gratitude to God not only Honors Him, </a:t>
            </a:r>
          </a:p>
          <a:p>
            <a:pPr algn="ctr"/>
            <a:r>
              <a:rPr lang="en-US" sz="4000" b="1" dirty="0"/>
              <a:t>but is good for Us!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325630"/>
          </a:xfrm>
          <a:prstGeom prst="rect">
            <a:avLst/>
          </a:prstGeom>
        </p:spPr>
        <p:txBody>
          <a:bodyPr wrap="square">
            <a:spAutoFit/>
          </a:bodyPr>
          <a:lstStyle/>
          <a:p>
            <a:pPr algn="ctr"/>
            <a:r>
              <a:rPr lang="en-US" sz="4000" b="1" dirty="0"/>
              <a:t>God is Holy</a:t>
            </a:r>
            <a:endParaRPr lang="en-US" sz="4000" dirty="0"/>
          </a:p>
          <a:p>
            <a:pPr algn="ctr"/>
            <a:r>
              <a:rPr lang="en-US" sz="4000" b="1" dirty="0"/>
              <a:t> </a:t>
            </a:r>
            <a:endParaRPr lang="en-US" sz="4000" dirty="0"/>
          </a:p>
          <a:p>
            <a:pPr algn="ctr"/>
            <a:r>
              <a:rPr lang="en-US" sz="4000" b="1" dirty="0"/>
              <a:t>Man is Sinful</a:t>
            </a:r>
            <a:endParaRPr lang="en-US" sz="4000" dirty="0"/>
          </a:p>
          <a:p>
            <a:pPr algn="ctr"/>
            <a:r>
              <a:rPr lang="en-US" sz="4000" b="1" dirty="0"/>
              <a:t> </a:t>
            </a:r>
            <a:endParaRPr lang="en-US" sz="4000" dirty="0"/>
          </a:p>
          <a:p>
            <a:pPr algn="ctr"/>
            <a:r>
              <a:rPr lang="en-US" sz="4000" b="1" dirty="0"/>
              <a:t>Obedience is Essential</a:t>
            </a:r>
            <a:endParaRPr lang="en-US" sz="4000" dirty="0"/>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0"/>
            <a:ext cx="12192000" cy="3785652"/>
          </a:xfrm>
          <a:prstGeom prst="rect">
            <a:avLst/>
          </a:prstGeom>
        </p:spPr>
        <p:txBody>
          <a:bodyPr wrap="square">
            <a:spAutoFit/>
          </a:bodyPr>
          <a:lstStyle/>
          <a:p>
            <a:pPr algn="ctr"/>
            <a:r>
              <a:rPr lang="en-US" sz="4000" dirty="0"/>
              <a:t> </a:t>
            </a:r>
            <a:r>
              <a:rPr lang="en-US" sz="4000" b="1" u="sng" dirty="0"/>
              <a:t>Leviticus 22:29-33</a:t>
            </a:r>
            <a:endParaRPr lang="en-US" sz="4000" u="sng" dirty="0"/>
          </a:p>
          <a:p>
            <a:pPr algn="ctr"/>
            <a:r>
              <a:rPr lang="en-US" sz="4000" dirty="0"/>
              <a:t>29 And when you offer a sacrifice of thanksgiving to the LORD, offer it of your own free will. 30 On the same day it shall be eaten; you shall leave none of it until morning: I am the LORD.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20401</TotalTime>
  <Words>3962</Words>
  <Application>Microsoft Office PowerPoint</Application>
  <PresentationFormat>Widescreen</PresentationFormat>
  <Paragraphs>463</Paragraphs>
  <Slides>138</Slides>
  <Notes>10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138</vt:i4>
      </vt:variant>
    </vt:vector>
  </HeadingPairs>
  <TitlesOfParts>
    <vt:vector size="150" baseType="lpstr">
      <vt:lpstr>Arial</vt:lpstr>
      <vt:lpstr>Calibri</vt:lpstr>
      <vt:lpstr>Calibri Light</vt:lpstr>
      <vt:lpstr>Constantia</vt:lpstr>
      <vt:lpstr>Tahoma</vt:lpstr>
      <vt:lpstr>Times New Roman</vt:lpstr>
      <vt:lpstr>Verdana</vt:lpstr>
      <vt:lpstr>Wingdings 2</vt:lpstr>
      <vt:lpstr>1_Mountain Top</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1164</cp:revision>
  <dcterms:created xsi:type="dcterms:W3CDTF">2013-06-05T21:04:28Z</dcterms:created>
  <dcterms:modified xsi:type="dcterms:W3CDTF">2023-11-26T02:51:06Z</dcterms:modified>
</cp:coreProperties>
</file>