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8"/>
  </p:notesMasterIdLst>
  <p:handoutMasterIdLst>
    <p:handoutMasterId r:id="rId49"/>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8" r:id="rId30"/>
    <p:sldId id="1599" r:id="rId31"/>
    <p:sldId id="1600" r:id="rId32"/>
    <p:sldId id="1601" r:id="rId33"/>
    <p:sldId id="1602" r:id="rId34"/>
    <p:sldId id="1603" r:id="rId35"/>
    <p:sldId id="1604" r:id="rId36"/>
    <p:sldId id="1605" r:id="rId37"/>
    <p:sldId id="1606" r:id="rId38"/>
    <p:sldId id="1597" r:id="rId39"/>
    <p:sldId id="969" r:id="rId40"/>
    <p:sldId id="970" r:id="rId41"/>
    <p:sldId id="971" r:id="rId42"/>
    <p:sldId id="972" r:id="rId43"/>
    <p:sldId id="973" r:id="rId44"/>
    <p:sldId id="974" r:id="rId45"/>
    <p:sldId id="975"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woman, when she is in labor, has sorrow because her hour has come; but as soon as she has given birth to the child, she no longer remembers the anguish, for joy that a human being has been born into the world. </a:t>
            </a:r>
            <a:r>
              <a:rPr lang="en-US" sz="4000" dirty="0">
                <a:effectLst/>
                <a:latin typeface="Verdana" panose="020B0604030504040204" pitchFamily="34" charset="0"/>
                <a:ea typeface="Calibri" panose="020F0502020204030204" pitchFamily="34" charset="0"/>
                <a:cs typeface="Times New Roman" panose="02020603050405020304" pitchFamily="18" charset="0"/>
              </a:rPr>
              <a:t>22</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Therefore you now have sorrow; but I will see you again 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your heart will rejoice, and your joy no one will take from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in that day you will ask Me nothing. Most assuredly, I say to you, whatever you ask the Father in My name He will 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Until now you have asked nothing in My name. Ask, and you will receive, that your joy may be full.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So how can believers pray that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 they know what is God’s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8:26-27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Likewise the Spirit also helps in our weaknesses. For we do not know what we should pray for as we ought, but the Spirit Himself makes intercession for us with groanings which cannot be uttered. 27 Now He who searches the hearts knows what the mind of the Spirit is, because He makes intercession for the saints according to the will of God.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“Your kingdom come. Your will be done On earth as it is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26:39-43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He went a little farther and fell on His face, and prayed,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My Father, if it is possible, let this cup pass from Me; nevertheless, not as I will, but as You will."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Then He came to the disciples and found them asleep, and said to Peter,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Could you not watch with Me one hour?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and pray, lest you enter into temptation. The spirit indeed is willing, but the flesh is weak."</a:t>
            </a:r>
            <a:r>
              <a:rPr lang="en-US" sz="4000" dirty="0">
                <a:effectLst/>
                <a:latin typeface="Verdana" panose="020B0604030504040204" pitchFamily="34" charset="0"/>
                <a:ea typeface="Calibri" panose="020F0502020204030204" pitchFamily="34" charset="0"/>
                <a:cs typeface="Times New Roman" panose="02020603050405020304" pitchFamily="18" charset="0"/>
              </a:rPr>
              <a:t> 42 Again, a second time, He went away and prayed,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My Father, if this cup cannot pass away from Me unless I drink it, Your will be done."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If anyone sees his brother sinning a sin which does not lead to death, he will ask, and He will give him life for those who commit sin not leading to death. There is sin leading to death. I do not say that he should pray about that. 17 All unrighteousness is sin, and there is sin not leading to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forgive the sins of any, they are forgiven them; if you retain the sins of any, they are retained."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Does Hear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5:14-21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 Specific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Hereafter the children of Israel shall not come near the tabernacle of meeting, lest they bear sin and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the LORD spoke to Moses, saying, 2 "Again, you shall say to the children of Israel: 'Whoever of the children of Israel, or of the strangers who dwell in Israel, who gives any of his descendants to Molech, he shall surely be put to death. The people of the land shall stone him with stones.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will set My face against that man, and will cut him off from his people, because he has given some of his descendants to Molech, to defile My sanctuary and profane My holy name. 4 And if the people of the land should in any way hide their eyes from the man, when he gives some of his descendants to Molech, and they do not kill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I will set My face against that man and against his family; and I will cut him off from his people, and all who prostitute themselves with him to commit harlotry with Molech.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5:1-11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a certain man named Ananias, with Sapphira his wife, sold a possession. 2 And he kept back part of the proceeds, his wife also being aware of it, and brought a certain part and laid it at the apostles' feet.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Peter said, "Ananias, why has Satan filled your heart to lie to the Holy Spirit and keep back part of the price of the land for yourself? 4 While it remained, was it not your own? And after it was sold, was it not in your own control? Why have you conceived this thing in your heart? You have not lied to men but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Then Ananias, hearing these words, fell down and breathed his last. So great fear came upon all those who heard these things. 6 And the young men arose and wrapped him up, carried him out, and buried him. 7 Now it was about three hours later when his wife came in, not knowing what had happened.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Peter answered her, "Tell me whether you sold the land for so much?" She said, "Yes, for so much." 9 Then Peter said to her, "How is it that you have agreed together to test the Spirit of the Lord? Look, the feet of those who have buried your husband are at the door, and they will carry you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Then immediately she fell down at his feet and breathed her last. And the young men came in and found her dead, and carrying her out, buried her by her husband. 11 So great fear came upon all the church and upon all who heard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0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It is actually reported that there is sexual immorality among you, and such sexual immorality as is not even named among the Gentiles--that a man has his father's wife! 2 And you are puffed up, and have not rather mourned, that he who has done this deed might be taken away from among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75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For I indeed, as absent in body but present in spirit, have already judged (as though I were present) him who has so done this deed. 4 In the name of our Lord Jesus Christ, when you are gathered together, along with my spirit, with the power of our Lord Jesus Christ, 5 deliver such a one to Satan for the destruction of the flesh, that his spirit may be saved in the day of the Lord Jesus.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43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Timothy 1:18-20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18 This charge I commit to you, son Timothy, according to the prophecies previously made concerning you, that by them you may wage the good warfare, 19 having faith and a good conscience, which some having rejected, concerning the faith have suffered shipwreck, 20 of whom are Hymenaeus and Alexander, whom I delivered to Satan that they may learn not to blaspheme.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28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We know that whoever is born of God does not sin; but he who has been born of God keeps himself, and the wicked one does not touch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3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We know that we are of God, and the whole world lies under the sway of the wicked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37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And we know that the Son of God has come and has given us an understanding, that we may know Him who is true; and we are in Him who is true, in His Son Jesus Christ. This is the true God and 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87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Little children, keep yourselves from idols.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29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16 If anyone sees his brother sinning a sin which does not lead to death, he will ask, and He will give him life for those who commit sin not leading to death. There is sin leading to death. I do not say that he should pray about that. 17 All unrighteousness is sin, and there is sin not leading to death. 18 We know that whoever is born of God does not sin; but he who has been born of God keeps himself, and the wicked one does not touch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We know that we are of God, and the whole world lies under the sway of the wicked one. 20 And we know that the Son of God has come and has given us an understanding, that we may know Him who is true; and we are in Him who is true, in His Son Jesus Christ. This is the true God and eternal life. 21 Little children, keep yourselves from idols.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therefore come boldly to the throne of grace, that we may obtain mercy and find grace to help in time of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whatever you ask in My name, that I will do, that the Father may be glorified in the Son.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ask anything in My name, I will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love Me, keep My commandments. </a:t>
            </a: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15430</TotalTime>
  <Words>2327</Words>
  <Application>Microsoft Office PowerPoint</Application>
  <PresentationFormat>Widescreen</PresentationFormat>
  <Paragraphs>146</Paragraphs>
  <Slides>45</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779</cp:revision>
  <dcterms:created xsi:type="dcterms:W3CDTF">2009-08-18T08:19:59Z</dcterms:created>
  <dcterms:modified xsi:type="dcterms:W3CDTF">2023-11-29T07:11:31Z</dcterms:modified>
</cp:coreProperties>
</file>